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
  </p:notesMasterIdLst>
  <p:sldIdLst>
    <p:sldId id="260" r:id="rId5"/>
    <p:sldId id="256" r:id="rId6"/>
    <p:sldId id="259" r:id="rId7"/>
  </p:sldIdLst>
  <p:sldSz cx="40233600" cy="310896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92" userDrawn="1">
          <p15:clr>
            <a:srgbClr val="A4A3A4"/>
          </p15:clr>
        </p15:guide>
        <p15:guide id="2" pos="126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2C19EC-950F-70E1-5124-3FFA4A1499B3}" name="Selina Yingzhuo Cozens" initials="SC" userId="S::syc34@nau.edu::d67b55ed-49d5-4f67-8c4d-378c6e7c71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566"/>
    <a:srgbClr val="FBCE20"/>
    <a:srgbClr val="00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5" d="100"/>
          <a:sy n="25" d="100"/>
        </p:scale>
        <p:origin x="20" y="-2284"/>
      </p:cViewPr>
      <p:guideLst>
        <p:guide orient="horz" pos="9792"/>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A Chantegros" userId="S::eac527@nau.edu::a0388bc0-83d7-43fe-9255-529fdfb0cb36" providerId="AD" clId="Web-{913955B1-63F3-4667-00A3-281A1C341729}"/>
    <pc:docChg chg="modSld">
      <pc:chgData name="Elise A Chantegros" userId="S::eac527@nau.edu::a0388bc0-83d7-43fe-9255-529fdfb0cb36" providerId="AD" clId="Web-{913955B1-63F3-4667-00A3-281A1C341729}" dt="2026-03-25T21:03:43.988" v="13" actId="1076"/>
      <pc:docMkLst>
        <pc:docMk/>
      </pc:docMkLst>
      <pc:sldChg chg="addSp delSp modSp">
        <pc:chgData name="Elise A Chantegros" userId="S::eac527@nau.edu::a0388bc0-83d7-43fe-9255-529fdfb0cb36" providerId="AD" clId="Web-{913955B1-63F3-4667-00A3-281A1C341729}" dt="2026-03-25T21:03:43.988" v="13" actId="1076"/>
        <pc:sldMkLst>
          <pc:docMk/>
          <pc:sldMk cId="2756914284" sldId="259"/>
        </pc:sldMkLst>
        <pc:spChg chg="mod">
          <ac:chgData name="Elise A Chantegros" userId="S::eac527@nau.edu::a0388bc0-83d7-43fe-9255-529fdfb0cb36" providerId="AD" clId="Web-{913955B1-63F3-4667-00A3-281A1C341729}" dt="2026-03-25T21:03:20.301" v="10"/>
          <ac:spMkLst>
            <pc:docMk/>
            <pc:sldMk cId="2756914284" sldId="259"/>
            <ac:spMk id="6" creationId="{7E09A4A6-87F9-2BBB-FB92-A5087165128B}"/>
          </ac:spMkLst>
        </pc:spChg>
        <pc:spChg chg="mod">
          <ac:chgData name="Elise A Chantegros" userId="S::eac527@nau.edu::a0388bc0-83d7-43fe-9255-529fdfb0cb36" providerId="AD" clId="Web-{913955B1-63F3-4667-00A3-281A1C341729}" dt="2026-03-25T21:03:43.988" v="13" actId="1076"/>
          <ac:spMkLst>
            <pc:docMk/>
            <pc:sldMk cId="2756914284" sldId="259"/>
            <ac:spMk id="9" creationId="{2F9E3CF1-E5D5-A71A-D735-8B52448FB173}"/>
          </ac:spMkLst>
        </pc:spChg>
        <pc:spChg chg="mod">
          <ac:chgData name="Elise A Chantegros" userId="S::eac527@nau.edu::a0388bc0-83d7-43fe-9255-529fdfb0cb36" providerId="AD" clId="Web-{913955B1-63F3-4667-00A3-281A1C341729}" dt="2026-03-25T21:03:29.020" v="11" actId="20577"/>
          <ac:spMkLst>
            <pc:docMk/>
            <pc:sldMk cId="2756914284" sldId="259"/>
            <ac:spMk id="10" creationId="{B0338D08-80B3-B544-0304-3A1358E0C6CF}"/>
          </ac:spMkLst>
        </pc:spChg>
      </pc:sldChg>
    </pc:docChg>
  </pc:docChgLst>
  <pc:docChgLst>
    <pc:chgData name="Marek Mason Lemieux" userId="e14d8c1d-b617-49b8-8d8f-83f92619f1d6" providerId="ADAL" clId="{1F40E9FF-2DC9-4313-8330-3C5D75690D8A}"/>
    <pc:docChg chg="undo custSel modSld">
      <pc:chgData name="Marek Mason Lemieux" userId="e14d8c1d-b617-49b8-8d8f-83f92619f1d6" providerId="ADAL" clId="{1F40E9FF-2DC9-4313-8330-3C5D75690D8A}" dt="2026-04-12T19:40:44.182" v="1872" actId="20577"/>
      <pc:docMkLst>
        <pc:docMk/>
      </pc:docMkLst>
      <pc:sldChg chg="addSp delSp modSp mod setBg modNotesTx">
        <pc:chgData name="Marek Mason Lemieux" userId="e14d8c1d-b617-49b8-8d8f-83f92619f1d6" providerId="ADAL" clId="{1F40E9FF-2DC9-4313-8330-3C5D75690D8A}" dt="2026-04-12T19:40:44.182" v="1872" actId="20577"/>
        <pc:sldMkLst>
          <pc:docMk/>
          <pc:sldMk cId="2920603266" sldId="260"/>
        </pc:sldMkLst>
        <pc:spChg chg="mod">
          <ac:chgData name="Marek Mason Lemieux" userId="e14d8c1d-b617-49b8-8d8f-83f92619f1d6" providerId="ADAL" clId="{1F40E9FF-2DC9-4313-8330-3C5D75690D8A}" dt="2026-03-28T21:25:32.863" v="1739" actId="1076"/>
          <ac:spMkLst>
            <pc:docMk/>
            <pc:sldMk cId="2920603266" sldId="260"/>
            <ac:spMk id="10" creationId="{4AFBB1FE-A816-E8AB-6CAB-A9A1E53D5BD5}"/>
          </ac:spMkLst>
        </pc:spChg>
        <pc:spChg chg="add del mod">
          <ac:chgData name="Marek Mason Lemieux" userId="e14d8c1d-b617-49b8-8d8f-83f92619f1d6" providerId="ADAL" clId="{1F40E9FF-2DC9-4313-8330-3C5D75690D8A}" dt="2026-04-12T19:28:15.714" v="1742" actId="478"/>
          <ac:spMkLst>
            <pc:docMk/>
            <pc:sldMk cId="2920603266" sldId="260"/>
            <ac:spMk id="12" creationId="{266827E8-CC9C-78D0-918C-2E321F2D2412}"/>
          </ac:spMkLst>
        </pc:spChg>
        <pc:spChg chg="add del mod">
          <ac:chgData name="Marek Mason Lemieux" userId="e14d8c1d-b617-49b8-8d8f-83f92619f1d6" providerId="ADAL" clId="{1F40E9FF-2DC9-4313-8330-3C5D75690D8A}" dt="2026-04-12T19:28:19.705" v="1744" actId="478"/>
          <ac:spMkLst>
            <pc:docMk/>
            <pc:sldMk cId="2920603266" sldId="260"/>
            <ac:spMk id="13" creationId="{0028D869-E605-E840-3DF3-D6169D5E19E1}"/>
          </ac:spMkLst>
        </pc:spChg>
        <pc:spChg chg="mod">
          <ac:chgData name="Marek Mason Lemieux" userId="e14d8c1d-b617-49b8-8d8f-83f92619f1d6" providerId="ADAL" clId="{1F40E9FF-2DC9-4313-8330-3C5D75690D8A}" dt="2026-04-12T19:30:53.085" v="1764" actId="1076"/>
          <ac:spMkLst>
            <pc:docMk/>
            <pc:sldMk cId="2920603266" sldId="260"/>
            <ac:spMk id="22" creationId="{A7F1A291-7FB7-39C3-3F7D-BC48B4A1EF7E}"/>
          </ac:spMkLst>
        </pc:spChg>
        <pc:spChg chg="add mod">
          <ac:chgData name="Marek Mason Lemieux" userId="e14d8c1d-b617-49b8-8d8f-83f92619f1d6" providerId="ADAL" clId="{1F40E9FF-2DC9-4313-8330-3C5D75690D8A}" dt="2026-04-12T19:31:09.337" v="1766" actId="1076"/>
          <ac:spMkLst>
            <pc:docMk/>
            <pc:sldMk cId="2920603266" sldId="260"/>
            <ac:spMk id="24" creationId="{2D9B6E9F-9709-E8B8-E56F-1479EEAEAA18}"/>
          </ac:spMkLst>
        </pc:spChg>
        <pc:spChg chg="add mod">
          <ac:chgData name="Marek Mason Lemieux" userId="e14d8c1d-b617-49b8-8d8f-83f92619f1d6" providerId="ADAL" clId="{1F40E9FF-2DC9-4313-8330-3C5D75690D8A}" dt="2026-04-12T19:31:09.337" v="1766" actId="1076"/>
          <ac:spMkLst>
            <pc:docMk/>
            <pc:sldMk cId="2920603266" sldId="260"/>
            <ac:spMk id="25" creationId="{4FDC17A5-5990-AF2E-17F0-91C3121E6A2E}"/>
          </ac:spMkLst>
        </pc:spChg>
        <pc:spChg chg="add mod">
          <ac:chgData name="Marek Mason Lemieux" userId="e14d8c1d-b617-49b8-8d8f-83f92619f1d6" providerId="ADAL" clId="{1F40E9FF-2DC9-4313-8330-3C5D75690D8A}" dt="2026-04-12T19:39:27.589" v="1867" actId="1076"/>
          <ac:spMkLst>
            <pc:docMk/>
            <pc:sldMk cId="2920603266" sldId="260"/>
            <ac:spMk id="30" creationId="{7D9E9668-EA5B-EA4C-4826-68B685C21E1D}"/>
          </ac:spMkLst>
        </pc:spChg>
        <pc:spChg chg="add mod">
          <ac:chgData name="Marek Mason Lemieux" userId="e14d8c1d-b617-49b8-8d8f-83f92619f1d6" providerId="ADAL" clId="{1F40E9FF-2DC9-4313-8330-3C5D75690D8A}" dt="2026-04-12T19:39:27.589" v="1867" actId="1076"/>
          <ac:spMkLst>
            <pc:docMk/>
            <pc:sldMk cId="2920603266" sldId="260"/>
            <ac:spMk id="38" creationId="{EC4942DA-4B3D-6E1C-DB1F-1C6B64837212}"/>
          </ac:spMkLst>
        </pc:spChg>
        <pc:spChg chg="add mod">
          <ac:chgData name="Marek Mason Lemieux" userId="e14d8c1d-b617-49b8-8d8f-83f92619f1d6" providerId="ADAL" clId="{1F40E9FF-2DC9-4313-8330-3C5D75690D8A}" dt="2026-04-12T19:39:27.589" v="1867" actId="1076"/>
          <ac:spMkLst>
            <pc:docMk/>
            <pc:sldMk cId="2920603266" sldId="260"/>
            <ac:spMk id="39" creationId="{3AF96D4B-7E70-C680-34A8-7007B5BC5653}"/>
          </ac:spMkLst>
        </pc:spChg>
        <pc:spChg chg="add mod">
          <ac:chgData name="Marek Mason Lemieux" userId="e14d8c1d-b617-49b8-8d8f-83f92619f1d6" providerId="ADAL" clId="{1F40E9FF-2DC9-4313-8330-3C5D75690D8A}" dt="2026-04-12T19:30:59.177" v="1765" actId="1076"/>
          <ac:spMkLst>
            <pc:docMk/>
            <pc:sldMk cId="2920603266" sldId="260"/>
            <ac:spMk id="41" creationId="{46883F3D-0424-2E82-CC02-EB257AEF1CF1}"/>
          </ac:spMkLst>
        </pc:spChg>
        <pc:spChg chg="mod">
          <ac:chgData name="Marek Mason Lemieux" userId="e14d8c1d-b617-49b8-8d8f-83f92619f1d6" providerId="ADAL" clId="{1F40E9FF-2DC9-4313-8330-3C5D75690D8A}" dt="2026-04-12T19:40:44.182" v="1872" actId="20577"/>
          <ac:spMkLst>
            <pc:docMk/>
            <pc:sldMk cId="2920603266" sldId="260"/>
            <ac:spMk id="52" creationId="{84BF6C05-F9DB-BC8B-370A-6F45956EC15D}"/>
          </ac:spMkLst>
        </pc:spChg>
        <pc:spChg chg="mod">
          <ac:chgData name="Marek Mason Lemieux" userId="e14d8c1d-b617-49b8-8d8f-83f92619f1d6" providerId="ADAL" clId="{1F40E9FF-2DC9-4313-8330-3C5D75690D8A}" dt="2026-03-28T21:08:26.386" v="1610" actId="20577"/>
          <ac:spMkLst>
            <pc:docMk/>
            <pc:sldMk cId="2920603266" sldId="260"/>
            <ac:spMk id="54" creationId="{94D5DDF2-62E7-3D08-B1FB-A65B8461FCA4}"/>
          </ac:spMkLst>
        </pc:spChg>
        <pc:graphicFrameChg chg="mod">
          <ac:chgData name="Marek Mason Lemieux" userId="e14d8c1d-b617-49b8-8d8f-83f92619f1d6" providerId="ADAL" clId="{1F40E9FF-2DC9-4313-8330-3C5D75690D8A}" dt="2026-04-12T19:29:32.513" v="1756" actId="1076"/>
          <ac:graphicFrameMkLst>
            <pc:docMk/>
            <pc:sldMk cId="2920603266" sldId="260"/>
            <ac:graphicFrameMk id="40" creationId="{7307E9A7-C6E0-B9F9-BB87-E21C75DA3447}"/>
          </ac:graphicFrameMkLst>
        </pc:graphicFrameChg>
        <pc:picChg chg="add del mod">
          <ac:chgData name="Marek Mason Lemieux" userId="e14d8c1d-b617-49b8-8d8f-83f92619f1d6" providerId="ADAL" clId="{1F40E9FF-2DC9-4313-8330-3C5D75690D8A}" dt="2026-04-12T19:28:13.314" v="1740" actId="478"/>
          <ac:picMkLst>
            <pc:docMk/>
            <pc:sldMk cId="2920603266" sldId="260"/>
            <ac:picMk id="2" creationId="{778538F6-CDD4-0755-F0D5-E4E192ACF2E4}"/>
          </ac:picMkLst>
        </pc:picChg>
        <pc:picChg chg="add del mod modCrop">
          <ac:chgData name="Marek Mason Lemieux" userId="e14d8c1d-b617-49b8-8d8f-83f92619f1d6" providerId="ADAL" clId="{1F40E9FF-2DC9-4313-8330-3C5D75690D8A}" dt="2026-04-12T19:28:16.794" v="1743" actId="478"/>
          <ac:picMkLst>
            <pc:docMk/>
            <pc:sldMk cId="2920603266" sldId="260"/>
            <ac:picMk id="8" creationId="{A5D62C67-40A9-B92B-9B22-E7CBD4F1981C}"/>
          </ac:picMkLst>
        </pc:picChg>
        <pc:picChg chg="add mod modCrop">
          <ac:chgData name="Marek Mason Lemieux" userId="e14d8c1d-b617-49b8-8d8f-83f92619f1d6" providerId="ADAL" clId="{1F40E9FF-2DC9-4313-8330-3C5D75690D8A}" dt="2026-03-28T21:25:32.863" v="1739" actId="1076"/>
          <ac:picMkLst>
            <pc:docMk/>
            <pc:sldMk cId="2920603266" sldId="260"/>
            <ac:picMk id="15" creationId="{5EA0BAEE-FC2A-10AA-CF75-23DF183F868D}"/>
          </ac:picMkLst>
        </pc:picChg>
        <pc:picChg chg="add mod">
          <ac:chgData name="Marek Mason Lemieux" userId="e14d8c1d-b617-49b8-8d8f-83f92619f1d6" providerId="ADAL" clId="{1F40E9FF-2DC9-4313-8330-3C5D75690D8A}" dt="2026-04-12T19:31:09.337" v="1766" actId="1076"/>
          <ac:picMkLst>
            <pc:docMk/>
            <pc:sldMk cId="2920603266" sldId="260"/>
            <ac:picMk id="17" creationId="{4A1EEC0E-90DA-E314-6DC2-6C798207CCB8}"/>
          </ac:picMkLst>
        </pc:picChg>
        <pc:picChg chg="add mod">
          <ac:chgData name="Marek Mason Lemieux" userId="e14d8c1d-b617-49b8-8d8f-83f92619f1d6" providerId="ADAL" clId="{1F40E9FF-2DC9-4313-8330-3C5D75690D8A}" dt="2026-03-28T21:25:32.863" v="1739" actId="1076"/>
          <ac:picMkLst>
            <pc:docMk/>
            <pc:sldMk cId="2920603266" sldId="260"/>
            <ac:picMk id="20" creationId="{F3FC6961-F015-4BB1-55DC-3E0D6A65DF91}"/>
          </ac:picMkLst>
        </pc:picChg>
        <pc:picChg chg="mod">
          <ac:chgData name="Marek Mason Lemieux" userId="e14d8c1d-b617-49b8-8d8f-83f92619f1d6" providerId="ADAL" clId="{1F40E9FF-2DC9-4313-8330-3C5D75690D8A}" dt="2026-04-12T19:31:09.337" v="1766" actId="1076"/>
          <ac:picMkLst>
            <pc:docMk/>
            <pc:sldMk cId="2920603266" sldId="260"/>
            <ac:picMk id="23" creationId="{03902CB2-5EA8-E4A2-4B6B-405E7327E63F}"/>
          </ac:picMkLst>
        </pc:picChg>
        <pc:picChg chg="add mod">
          <ac:chgData name="Marek Mason Lemieux" userId="e14d8c1d-b617-49b8-8d8f-83f92619f1d6" providerId="ADAL" clId="{1F40E9FF-2DC9-4313-8330-3C5D75690D8A}" dt="2026-04-12T19:39:27.589" v="1867" actId="1076"/>
          <ac:picMkLst>
            <pc:docMk/>
            <pc:sldMk cId="2920603266" sldId="260"/>
            <ac:picMk id="27" creationId="{CA2DEC71-2B32-50D4-7374-CC1B4C99501B}"/>
          </ac:picMkLst>
        </pc:picChg>
        <pc:picChg chg="add mod">
          <ac:chgData name="Marek Mason Lemieux" userId="e14d8c1d-b617-49b8-8d8f-83f92619f1d6" providerId="ADAL" clId="{1F40E9FF-2DC9-4313-8330-3C5D75690D8A}" dt="2026-04-12T19:39:31.561" v="1868" actId="1076"/>
          <ac:picMkLst>
            <pc:docMk/>
            <pc:sldMk cId="2920603266" sldId="260"/>
            <ac:picMk id="28" creationId="{8500577E-5041-E5A4-DAC5-FCC64C67E2B7}"/>
          </ac:picMkLst>
        </pc:picChg>
        <pc:picChg chg="add mod">
          <ac:chgData name="Marek Mason Lemieux" userId="e14d8c1d-b617-49b8-8d8f-83f92619f1d6" providerId="ADAL" clId="{1F40E9FF-2DC9-4313-8330-3C5D75690D8A}" dt="2026-04-12T19:39:42.299" v="1869" actId="1076"/>
          <ac:picMkLst>
            <pc:docMk/>
            <pc:sldMk cId="2920603266" sldId="260"/>
            <ac:picMk id="29" creationId="{47EB443D-360D-D7C2-8805-301EE8E4CF6F}"/>
          </ac:picMkLst>
        </pc:picChg>
      </pc:sldChg>
    </pc:docChg>
  </pc:docChgLst>
  <pc:docChgLst>
    <pc:chgData name="Selina Yingzhuo Cozens" userId="S::syc34@nau.edu::d67b55ed-49d5-4f67-8c4d-378c6e7c71c4" providerId="AD" clId="Web-{B2BE0601-4915-434E-71C2-4B0408627C3F}"/>
    <pc:docChg chg="modSld">
      <pc:chgData name="Selina Yingzhuo Cozens" userId="S::syc34@nau.edu::d67b55ed-49d5-4f67-8c4d-378c6e7c71c4" providerId="AD" clId="Web-{B2BE0601-4915-434E-71C2-4B0408627C3F}" dt="2026-04-10T18:57:02.398" v="65"/>
      <pc:docMkLst>
        <pc:docMk/>
      </pc:docMkLst>
      <pc:sldChg chg="addSp delSp modSp">
        <pc:chgData name="Selina Yingzhuo Cozens" userId="S::syc34@nau.edu::d67b55ed-49d5-4f67-8c4d-378c6e7c71c4" providerId="AD" clId="Web-{B2BE0601-4915-434E-71C2-4B0408627C3F}" dt="2026-04-10T18:57:02.398" v="65"/>
        <pc:sldMkLst>
          <pc:docMk/>
          <pc:sldMk cId="2765888256" sldId="256"/>
        </pc:sldMkLst>
        <pc:spChg chg="mod">
          <ac:chgData name="Selina Yingzhuo Cozens" userId="S::syc34@nau.edu::d67b55ed-49d5-4f67-8c4d-378c6e7c71c4" providerId="AD" clId="Web-{B2BE0601-4915-434E-71C2-4B0408627C3F}" dt="2026-04-10T18:56:03.036" v="58" actId="20577"/>
          <ac:spMkLst>
            <pc:docMk/>
            <pc:sldMk cId="2765888256" sldId="256"/>
            <ac:spMk id="52" creationId="{16FDEA0F-E87F-044D-B491-D80AD80FC8EB}"/>
          </ac:spMkLst>
        </pc:spChg>
        <pc:graphicFrameChg chg="mod modGraphic">
          <ac:chgData name="Selina Yingzhuo Cozens" userId="S::syc34@nau.edu::d67b55ed-49d5-4f67-8c4d-378c6e7c71c4" providerId="AD" clId="Web-{B2BE0601-4915-434E-71C2-4B0408627C3F}" dt="2026-04-10T18:57:02.398" v="65"/>
          <ac:graphicFrameMkLst>
            <pc:docMk/>
            <pc:sldMk cId="2765888256" sldId="256"/>
            <ac:graphicFrameMk id="13" creationId="{DFC3E6BE-F974-1346-EC4F-D72B562F9BBB}"/>
          </ac:graphicFrameMkLst>
        </pc:graphicFrameChg>
        <pc:picChg chg="add mod">
          <ac:chgData name="Selina Yingzhuo Cozens" userId="S::syc34@nau.edu::d67b55ed-49d5-4f67-8c4d-378c6e7c71c4" providerId="AD" clId="Web-{B2BE0601-4915-434E-71C2-4B0408627C3F}" dt="2026-04-10T18:52:16.627" v="21" actId="1076"/>
          <ac:picMkLst>
            <pc:docMk/>
            <pc:sldMk cId="2765888256" sldId="256"/>
            <ac:picMk id="2" creationId="{D14FD601-E83A-CEDC-B051-E9DD4310BBA0}"/>
          </ac:picMkLst>
        </pc:picChg>
      </pc:sldChg>
      <pc:sldChg chg="modSp">
        <pc:chgData name="Selina Yingzhuo Cozens" userId="S::syc34@nau.edu::d67b55ed-49d5-4f67-8c4d-378c6e7c71c4" providerId="AD" clId="Web-{B2BE0601-4915-434E-71C2-4B0408627C3F}" dt="2026-04-10T18:48:41.313" v="16" actId="20577"/>
        <pc:sldMkLst>
          <pc:docMk/>
          <pc:sldMk cId="2756914284" sldId="259"/>
        </pc:sldMkLst>
        <pc:spChg chg="mod">
          <ac:chgData name="Selina Yingzhuo Cozens" userId="S::syc34@nau.edu::d67b55ed-49d5-4f67-8c4d-378c6e7c71c4" providerId="AD" clId="Web-{B2BE0601-4915-434E-71C2-4B0408627C3F}" dt="2026-04-10T18:48:41.313" v="16" actId="20577"/>
          <ac:spMkLst>
            <pc:docMk/>
            <pc:sldMk cId="2756914284" sldId="259"/>
            <ac:spMk id="56" creationId="{8E32A084-5482-A881-2378-483D6EE2E93A}"/>
          </ac:spMkLst>
        </pc:spChg>
      </pc:sldChg>
      <pc:sldChg chg="modSp">
        <pc:chgData name="Selina Yingzhuo Cozens" userId="S::syc34@nau.edu::d67b55ed-49d5-4f67-8c4d-378c6e7c71c4" providerId="AD" clId="Web-{B2BE0601-4915-434E-71C2-4B0408627C3F}" dt="2026-04-10T18:48:23.062" v="5" actId="20577"/>
        <pc:sldMkLst>
          <pc:docMk/>
          <pc:sldMk cId="2920603266" sldId="260"/>
        </pc:sldMkLst>
        <pc:spChg chg="mod">
          <ac:chgData name="Selina Yingzhuo Cozens" userId="S::syc34@nau.edu::d67b55ed-49d5-4f67-8c4d-378c6e7c71c4" providerId="AD" clId="Web-{B2BE0601-4915-434E-71C2-4B0408627C3F}" dt="2026-04-10T18:48:23.062" v="5" actId="20577"/>
          <ac:spMkLst>
            <pc:docMk/>
            <pc:sldMk cId="2920603266" sldId="260"/>
            <ac:spMk id="33" creationId="{4A372693-F6A3-7D22-60F9-2171A6B59491}"/>
          </ac:spMkLst>
        </pc:spChg>
      </pc:sldChg>
    </pc:docChg>
  </pc:docChgLst>
  <pc:docChgLst>
    <pc:chgData name="Lily Grace Quintanar" userId="S::lgq7@nau.edu::6b7cf741-fec0-42d8-b2b9-f214b5fa65f7" providerId="AD" clId="Web-{176AC383-0F33-33C4-EE9D-A2E857DCD4EA}"/>
    <pc:docChg chg="modSld">
      <pc:chgData name="Lily Grace Quintanar" userId="S::lgq7@nau.edu::6b7cf741-fec0-42d8-b2b9-f214b5fa65f7" providerId="AD" clId="Web-{176AC383-0F33-33C4-EE9D-A2E857DCD4EA}" dt="2026-03-26T22:33:42.893" v="526" actId="20577"/>
      <pc:docMkLst>
        <pc:docMk/>
      </pc:docMkLst>
      <pc:sldChg chg="modSp">
        <pc:chgData name="Lily Grace Quintanar" userId="S::lgq7@nau.edu::6b7cf741-fec0-42d8-b2b9-f214b5fa65f7" providerId="AD" clId="Web-{176AC383-0F33-33C4-EE9D-A2E857DCD4EA}" dt="2026-03-26T22:33:42.893" v="526" actId="20577"/>
        <pc:sldMkLst>
          <pc:docMk/>
          <pc:sldMk cId="2765888256" sldId="256"/>
        </pc:sldMkLst>
        <pc:spChg chg="mod">
          <ac:chgData name="Lily Grace Quintanar" userId="S::lgq7@nau.edu::6b7cf741-fec0-42d8-b2b9-f214b5fa65f7" providerId="AD" clId="Web-{176AC383-0F33-33C4-EE9D-A2E857DCD4EA}" dt="2026-03-26T22:33:42.893" v="526" actId="20577"/>
          <ac:spMkLst>
            <pc:docMk/>
            <pc:sldMk cId="2765888256" sldId="256"/>
            <ac:spMk id="26" creationId="{9455778B-2A91-4EFD-A66F-C9F5CB54AA17}"/>
          </ac:spMkLst>
        </pc:spChg>
      </pc:sldChg>
    </pc:docChg>
  </pc:docChgLst>
  <pc:docChgLst>
    <pc:chgData name="Jacob Keeland" userId="S::jk2398@nau.edu::af5d8736-d0c8-40bc-93ff-c92d2cac48d2" providerId="AD" clId="Web-{33E17232-C057-B293-7F8D-6DA34423F7B8}"/>
    <pc:docChg chg="modSld">
      <pc:chgData name="Jacob Keeland" userId="S::jk2398@nau.edu::af5d8736-d0c8-40bc-93ff-c92d2cac48d2" providerId="AD" clId="Web-{33E17232-C057-B293-7F8D-6DA34423F7B8}" dt="2026-04-09T20:21:50.362" v="0" actId="20577"/>
      <pc:docMkLst>
        <pc:docMk/>
      </pc:docMkLst>
      <pc:sldChg chg="modSp">
        <pc:chgData name="Jacob Keeland" userId="S::jk2398@nau.edu::af5d8736-d0c8-40bc-93ff-c92d2cac48d2" providerId="AD" clId="Web-{33E17232-C057-B293-7F8D-6DA34423F7B8}" dt="2026-04-09T20:21:50.362" v="0" actId="20577"/>
        <pc:sldMkLst>
          <pc:docMk/>
          <pc:sldMk cId="2920603266" sldId="260"/>
        </pc:sldMkLst>
        <pc:spChg chg="mod">
          <ac:chgData name="Jacob Keeland" userId="S::jk2398@nau.edu::af5d8736-d0c8-40bc-93ff-c92d2cac48d2" providerId="AD" clId="Web-{33E17232-C057-B293-7F8D-6DA34423F7B8}" dt="2026-04-09T20:21:50.362" v="0" actId="20577"/>
          <ac:spMkLst>
            <pc:docMk/>
            <pc:sldMk cId="2920603266" sldId="260"/>
            <ac:spMk id="26" creationId="{268B5EBD-4FDB-AA52-91CE-1E9C938F71F3}"/>
          </ac:spMkLst>
        </pc:spChg>
      </pc:sldChg>
    </pc:docChg>
  </pc:docChgLst>
  <pc:docChgLst>
    <pc:chgData name="Lily Grace Quintanar" userId="S::lgq7@nau.edu::6b7cf741-fec0-42d8-b2b9-f214b5fa65f7" providerId="AD" clId="Web-{6905FEC6-71F4-8E7D-4E81-875185FCD0E3}"/>
    <pc:docChg chg="modSld">
      <pc:chgData name="Lily Grace Quintanar" userId="S::lgq7@nau.edu::6b7cf741-fec0-42d8-b2b9-f214b5fa65f7" providerId="AD" clId="Web-{6905FEC6-71F4-8E7D-4E81-875185FCD0E3}" dt="2026-04-07T23:37:10.965" v="684"/>
      <pc:docMkLst>
        <pc:docMk/>
      </pc:docMkLst>
    </pc:docChg>
  </pc:docChgLst>
  <pc:docChgLst>
    <pc:chgData name="Lily Grace Quintanar" userId="S::lgq7@nau.edu::6b7cf741-fec0-42d8-b2b9-f214b5fa65f7" providerId="AD" clId="Web-{22E6DCA4-A84F-1176-FBF7-8D520B6C815D}"/>
    <pc:docChg chg="modSld">
      <pc:chgData name="Lily Grace Quintanar" userId="S::lgq7@nau.edu::6b7cf741-fec0-42d8-b2b9-f214b5fa65f7" providerId="AD" clId="Web-{22E6DCA4-A84F-1176-FBF7-8D520B6C815D}" dt="2026-04-10T20:07:06.391" v="0" actId="1076"/>
      <pc:docMkLst>
        <pc:docMk/>
      </pc:docMkLst>
      <pc:sldChg chg="modSp">
        <pc:chgData name="Lily Grace Quintanar" userId="S::lgq7@nau.edu::6b7cf741-fec0-42d8-b2b9-f214b5fa65f7" providerId="AD" clId="Web-{22E6DCA4-A84F-1176-FBF7-8D520B6C815D}" dt="2026-04-10T20:07:06.391" v="0" actId="1076"/>
        <pc:sldMkLst>
          <pc:docMk/>
          <pc:sldMk cId="2765888256" sldId="256"/>
        </pc:sldMkLst>
        <pc:picChg chg="mod">
          <ac:chgData name="Lily Grace Quintanar" userId="S::lgq7@nau.edu::6b7cf741-fec0-42d8-b2b9-f214b5fa65f7" providerId="AD" clId="Web-{22E6DCA4-A84F-1176-FBF7-8D520B6C815D}" dt="2026-04-10T20:07:06.391" v="0" actId="1076"/>
          <ac:picMkLst>
            <pc:docMk/>
            <pc:sldMk cId="2765888256" sldId="256"/>
            <ac:picMk id="2" creationId="{D14FD601-E83A-CEDC-B051-E9DD4310BBA0}"/>
          </ac:picMkLst>
        </pc:picChg>
      </pc:sldChg>
    </pc:docChg>
  </pc:docChgLst>
  <pc:docChgLst>
    <pc:chgData name="Natasa Peric" userId="c2446d64-331e-4772-8ccb-5630b3df9621" providerId="ADAL" clId="{E7AB123E-F901-57A3-99CB-1E97833C1E9C}"/>
    <pc:docChg chg="undo custSel modSld">
      <pc:chgData name="Natasa Peric" userId="c2446d64-331e-4772-8ccb-5630b3df9621" providerId="ADAL" clId="{E7AB123E-F901-57A3-99CB-1E97833C1E9C}" dt="2026-04-12T09:10:20.701" v="11901" actId="20577"/>
      <pc:docMkLst>
        <pc:docMk/>
      </pc:docMkLst>
      <pc:sldChg chg="addSp delSp modSp mod">
        <pc:chgData name="Natasa Peric" userId="c2446d64-331e-4772-8ccb-5630b3df9621" providerId="ADAL" clId="{E7AB123E-F901-57A3-99CB-1E97833C1E9C}" dt="2026-04-10T07:10:22.154" v="9020" actId="1076"/>
        <pc:sldMkLst>
          <pc:docMk/>
          <pc:sldMk cId="2765888256" sldId="256"/>
        </pc:sldMkLst>
        <pc:spChg chg="mod">
          <ac:chgData name="Natasa Peric" userId="c2446d64-331e-4772-8ccb-5630b3df9621" providerId="ADAL" clId="{E7AB123E-F901-57A3-99CB-1E97833C1E9C}" dt="2026-04-09T19:21:10.509" v="6429" actId="2085"/>
          <ac:spMkLst>
            <pc:docMk/>
            <pc:sldMk cId="2765888256" sldId="256"/>
            <ac:spMk id="4" creationId="{B3EDBB6F-6B35-B0E7-4B0B-182D84448BA6}"/>
          </ac:spMkLst>
        </pc:spChg>
        <pc:spChg chg="mod">
          <ac:chgData name="Natasa Peric" userId="c2446d64-331e-4772-8ccb-5630b3df9621" providerId="ADAL" clId="{E7AB123E-F901-57A3-99CB-1E97833C1E9C}" dt="2026-04-09T19:20:53.330" v="6427" actId="1076"/>
          <ac:spMkLst>
            <pc:docMk/>
            <pc:sldMk cId="2765888256" sldId="256"/>
            <ac:spMk id="6" creationId="{D642CF64-2D16-F449-A9DC-5613AC8D92E6}"/>
          </ac:spMkLst>
        </pc:spChg>
        <pc:spChg chg="mod">
          <ac:chgData name="Natasa Peric" userId="c2446d64-331e-4772-8ccb-5630b3df9621" providerId="ADAL" clId="{E7AB123E-F901-57A3-99CB-1E97833C1E9C}" dt="2026-04-09T19:22:50.179" v="6443" actId="1076"/>
          <ac:spMkLst>
            <pc:docMk/>
            <pc:sldMk cId="2765888256" sldId="256"/>
            <ac:spMk id="9" creationId="{199CE728-D159-834E-9FC9-F62FBD3B6DFE}"/>
          </ac:spMkLst>
        </pc:spChg>
        <pc:spChg chg="mod">
          <ac:chgData name="Natasa Peric" userId="c2446d64-331e-4772-8ccb-5630b3df9621" providerId="ADAL" clId="{E7AB123E-F901-57A3-99CB-1E97833C1E9C}" dt="2026-04-09T19:24:08.162" v="6456" actId="20577"/>
          <ac:spMkLst>
            <pc:docMk/>
            <pc:sldMk cId="2765888256" sldId="256"/>
            <ac:spMk id="10" creationId="{C3863D5C-B706-1A48-8A0A-585D2FB84CE3}"/>
          </ac:spMkLst>
        </pc:spChg>
        <pc:spChg chg="mod">
          <ac:chgData name="Natasa Peric" userId="c2446d64-331e-4772-8ccb-5630b3df9621" providerId="ADAL" clId="{E7AB123E-F901-57A3-99CB-1E97833C1E9C}" dt="2026-04-10T07:00:05.666" v="8829" actId="1076"/>
          <ac:spMkLst>
            <pc:docMk/>
            <pc:sldMk cId="2765888256" sldId="256"/>
            <ac:spMk id="16" creationId="{0F5496F5-F468-4741-328E-3E3694538495}"/>
          </ac:spMkLst>
        </pc:spChg>
        <pc:spChg chg="mod">
          <ac:chgData name="Natasa Peric" userId="c2446d64-331e-4772-8ccb-5630b3df9621" providerId="ADAL" clId="{E7AB123E-F901-57A3-99CB-1E97833C1E9C}" dt="2026-04-10T07:04:50.199" v="8865" actId="255"/>
          <ac:spMkLst>
            <pc:docMk/>
            <pc:sldMk cId="2765888256" sldId="256"/>
            <ac:spMk id="18" creationId="{3463F1F6-E810-8942-8242-8AB925924B63}"/>
          </ac:spMkLst>
        </pc:spChg>
        <pc:spChg chg="mod">
          <ac:chgData name="Natasa Peric" userId="c2446d64-331e-4772-8ccb-5630b3df9621" providerId="ADAL" clId="{E7AB123E-F901-57A3-99CB-1E97833C1E9C}" dt="2026-04-10T07:00:05.666" v="8829" actId="1076"/>
          <ac:spMkLst>
            <pc:docMk/>
            <pc:sldMk cId="2765888256" sldId="256"/>
            <ac:spMk id="22" creationId="{C019E1BF-6531-6964-6144-45BB1936453D}"/>
          </ac:spMkLst>
        </pc:spChg>
        <pc:spChg chg="mod">
          <ac:chgData name="Natasa Peric" userId="c2446d64-331e-4772-8ccb-5630b3df9621" providerId="ADAL" clId="{E7AB123E-F901-57A3-99CB-1E97833C1E9C}" dt="2026-04-10T07:00:05.666" v="8829" actId="1076"/>
          <ac:spMkLst>
            <pc:docMk/>
            <pc:sldMk cId="2765888256" sldId="256"/>
            <ac:spMk id="23" creationId="{8D977859-292E-8EBA-A5A0-6D9C290347B1}"/>
          </ac:spMkLst>
        </pc:spChg>
        <pc:spChg chg="mod">
          <ac:chgData name="Natasa Peric" userId="c2446d64-331e-4772-8ccb-5630b3df9621" providerId="ADAL" clId="{E7AB123E-F901-57A3-99CB-1E97833C1E9C}" dt="2026-04-10T07:00:05.666" v="8829" actId="1076"/>
          <ac:spMkLst>
            <pc:docMk/>
            <pc:sldMk cId="2765888256" sldId="256"/>
            <ac:spMk id="25" creationId="{D081495B-8DA1-4168-5F22-DAD81FD306D1}"/>
          </ac:spMkLst>
        </pc:spChg>
        <pc:spChg chg="mod">
          <ac:chgData name="Natasa Peric" userId="c2446d64-331e-4772-8ccb-5630b3df9621" providerId="ADAL" clId="{E7AB123E-F901-57A3-99CB-1E97833C1E9C}" dt="2026-04-10T07:00:57.800" v="8839" actId="14100"/>
          <ac:spMkLst>
            <pc:docMk/>
            <pc:sldMk cId="2765888256" sldId="256"/>
            <ac:spMk id="26" creationId="{9455778B-2A91-4EFD-A66F-C9F5CB54AA17}"/>
          </ac:spMkLst>
        </pc:spChg>
        <pc:spChg chg="mod">
          <ac:chgData name="Natasa Peric" userId="c2446d64-331e-4772-8ccb-5630b3df9621" providerId="ADAL" clId="{E7AB123E-F901-57A3-99CB-1E97833C1E9C}" dt="2026-04-10T07:00:51.784" v="8838" actId="1076"/>
          <ac:spMkLst>
            <pc:docMk/>
            <pc:sldMk cId="2765888256" sldId="256"/>
            <ac:spMk id="27" creationId="{DDD75E56-4932-49EE-9FB9-166E28AC6FFF}"/>
          </ac:spMkLst>
        </pc:spChg>
        <pc:spChg chg="mod">
          <ac:chgData name="Natasa Peric" userId="c2446d64-331e-4772-8ccb-5630b3df9621" providerId="ADAL" clId="{E7AB123E-F901-57A3-99CB-1E97833C1E9C}" dt="2026-04-10T07:00:05.666" v="8829" actId="1076"/>
          <ac:spMkLst>
            <pc:docMk/>
            <pc:sldMk cId="2765888256" sldId="256"/>
            <ac:spMk id="29" creationId="{CFEB8CDB-2F46-5847-BD01-970E8AC7FF18}"/>
          </ac:spMkLst>
        </pc:spChg>
        <pc:spChg chg="mod">
          <ac:chgData name="Natasa Peric" userId="c2446d64-331e-4772-8ccb-5630b3df9621" providerId="ADAL" clId="{E7AB123E-F901-57A3-99CB-1E97833C1E9C}" dt="2026-04-10T07:00:05.666" v="8829" actId="1076"/>
          <ac:spMkLst>
            <pc:docMk/>
            <pc:sldMk cId="2765888256" sldId="256"/>
            <ac:spMk id="31" creationId="{1FD1C54A-24D8-9A37-C04C-346CEE8E5723}"/>
          </ac:spMkLst>
        </pc:spChg>
        <pc:spChg chg="mod">
          <ac:chgData name="Natasa Peric" userId="c2446d64-331e-4772-8ccb-5630b3df9621" providerId="ADAL" clId="{E7AB123E-F901-57A3-99CB-1E97833C1E9C}" dt="2026-04-10T07:00:05.666" v="8829" actId="1076"/>
          <ac:spMkLst>
            <pc:docMk/>
            <pc:sldMk cId="2765888256" sldId="256"/>
            <ac:spMk id="33" creationId="{77CFE7F5-BDF6-FC43-A324-CCE525A0F54E}"/>
          </ac:spMkLst>
        </pc:spChg>
        <pc:spChg chg="add mod">
          <ac:chgData name="Natasa Peric" userId="c2446d64-331e-4772-8ccb-5630b3df9621" providerId="ADAL" clId="{E7AB123E-F901-57A3-99CB-1E97833C1E9C}" dt="2026-04-10T00:08:28.458" v="7771" actId="14100"/>
          <ac:spMkLst>
            <pc:docMk/>
            <pc:sldMk cId="2765888256" sldId="256"/>
            <ac:spMk id="41" creationId="{656991CB-695A-EB85-AD0A-AC0C6CB3C5DD}"/>
          </ac:spMkLst>
        </pc:spChg>
        <pc:spChg chg="add mod">
          <ac:chgData name="Natasa Peric" userId="c2446d64-331e-4772-8ccb-5630b3df9621" providerId="ADAL" clId="{E7AB123E-F901-57A3-99CB-1E97833C1E9C}" dt="2026-04-10T06:59:19.512" v="8825" actId="1076"/>
          <ac:spMkLst>
            <pc:docMk/>
            <pc:sldMk cId="2765888256" sldId="256"/>
            <ac:spMk id="42" creationId="{10DC6815-C286-2FC0-0640-A29B18EBD362}"/>
          </ac:spMkLst>
        </pc:spChg>
        <pc:spChg chg="add mod">
          <ac:chgData name="Natasa Peric" userId="c2446d64-331e-4772-8ccb-5630b3df9621" providerId="ADAL" clId="{E7AB123E-F901-57A3-99CB-1E97833C1E9C}" dt="2026-04-10T06:59:15.942" v="8824" actId="14100"/>
          <ac:spMkLst>
            <pc:docMk/>
            <pc:sldMk cId="2765888256" sldId="256"/>
            <ac:spMk id="43" creationId="{99C22960-EC0E-977B-D911-DDFCBC62D894}"/>
          </ac:spMkLst>
        </pc:spChg>
        <pc:spChg chg="add mod">
          <ac:chgData name="Natasa Peric" userId="c2446d64-331e-4772-8ccb-5630b3df9621" providerId="ADAL" clId="{E7AB123E-F901-57A3-99CB-1E97833C1E9C}" dt="2026-04-09T19:58:45.698" v="6734"/>
          <ac:spMkLst>
            <pc:docMk/>
            <pc:sldMk cId="2765888256" sldId="256"/>
            <ac:spMk id="45" creationId="{AC367A50-5A4F-5196-EBF0-3584D8221AD9}"/>
          </ac:spMkLst>
        </pc:spChg>
        <pc:spChg chg="add mod">
          <ac:chgData name="Natasa Peric" userId="c2446d64-331e-4772-8ccb-5630b3df9621" providerId="ADAL" clId="{E7AB123E-F901-57A3-99CB-1E97833C1E9C}" dt="2026-04-10T07:01:51.737" v="8843" actId="1076"/>
          <ac:spMkLst>
            <pc:docMk/>
            <pc:sldMk cId="2765888256" sldId="256"/>
            <ac:spMk id="47" creationId="{18CF8447-AD39-06AE-0995-0E7C7B73D876}"/>
          </ac:spMkLst>
        </pc:spChg>
        <pc:spChg chg="mod">
          <ac:chgData name="Natasa Peric" userId="c2446d64-331e-4772-8ccb-5630b3df9621" providerId="ADAL" clId="{E7AB123E-F901-57A3-99CB-1E97833C1E9C}" dt="2026-04-10T06:59:01.796" v="8820" actId="14100"/>
          <ac:spMkLst>
            <pc:docMk/>
            <pc:sldMk cId="2765888256" sldId="256"/>
            <ac:spMk id="48" creationId="{5AABC876-F20B-F148-8B9C-C3B6EBAEC0D5}"/>
          </ac:spMkLst>
        </pc:spChg>
        <pc:spChg chg="add mod">
          <ac:chgData name="Natasa Peric" userId="c2446d64-331e-4772-8ccb-5630b3df9621" providerId="ADAL" clId="{E7AB123E-F901-57A3-99CB-1E97833C1E9C}" dt="2026-04-10T07:02:04.370" v="8844" actId="1076"/>
          <ac:spMkLst>
            <pc:docMk/>
            <pc:sldMk cId="2765888256" sldId="256"/>
            <ac:spMk id="49" creationId="{82675842-A206-1CDB-D566-CD91C6E723CF}"/>
          </ac:spMkLst>
        </pc:spChg>
        <pc:spChg chg="mod">
          <ac:chgData name="Natasa Peric" userId="c2446d64-331e-4772-8ccb-5630b3df9621" providerId="ADAL" clId="{E7AB123E-F901-57A3-99CB-1E97833C1E9C}" dt="2026-04-10T07:10:14.681" v="9019" actId="20577"/>
          <ac:spMkLst>
            <pc:docMk/>
            <pc:sldMk cId="2765888256" sldId="256"/>
            <ac:spMk id="52" creationId="{16FDEA0F-E87F-044D-B491-D80AD80FC8EB}"/>
          </ac:spMkLst>
        </pc:spChg>
        <pc:spChg chg="mod">
          <ac:chgData name="Natasa Peric" userId="c2446d64-331e-4772-8ccb-5630b3df9621" providerId="ADAL" clId="{E7AB123E-F901-57A3-99CB-1E97833C1E9C}" dt="2026-04-10T06:59:06.346" v="8822" actId="1076"/>
          <ac:spMkLst>
            <pc:docMk/>
            <pc:sldMk cId="2765888256" sldId="256"/>
            <ac:spMk id="53" creationId="{80C0D93F-5806-C44F-84E4-48D9ACDD1144}"/>
          </ac:spMkLst>
        </pc:spChg>
        <pc:spChg chg="mod">
          <ac:chgData name="Natasa Peric" userId="c2446d64-331e-4772-8ccb-5630b3df9621" providerId="ADAL" clId="{E7AB123E-F901-57A3-99CB-1E97833C1E9C}" dt="2026-04-10T06:59:11.052" v="8823" actId="1076"/>
          <ac:spMkLst>
            <pc:docMk/>
            <pc:sldMk cId="2765888256" sldId="256"/>
            <ac:spMk id="54" creationId="{E6B44C92-91DF-934E-896F-776D99682005}"/>
          </ac:spMkLst>
        </pc:spChg>
        <pc:graphicFrameChg chg="mod modGraphic">
          <ac:chgData name="Natasa Peric" userId="c2446d64-331e-4772-8ccb-5630b3df9621" providerId="ADAL" clId="{E7AB123E-F901-57A3-99CB-1E97833C1E9C}" dt="2026-04-10T07:10:22.154" v="9020" actId="1076"/>
          <ac:graphicFrameMkLst>
            <pc:docMk/>
            <pc:sldMk cId="2765888256" sldId="256"/>
            <ac:graphicFrameMk id="13" creationId="{DFC3E6BE-F974-1346-EC4F-D72B562F9BBB}"/>
          </ac:graphicFrameMkLst>
        </pc:graphicFrameChg>
        <pc:graphicFrameChg chg="mod modGraphic">
          <ac:chgData name="Natasa Peric" userId="c2446d64-331e-4772-8ccb-5630b3df9621" providerId="ADAL" clId="{E7AB123E-F901-57A3-99CB-1E97833C1E9C}" dt="2026-04-10T07:07:20.099" v="8907" actId="1076"/>
          <ac:graphicFrameMkLst>
            <pc:docMk/>
            <pc:sldMk cId="2765888256" sldId="256"/>
            <ac:graphicFrameMk id="28" creationId="{45329DD8-7C33-6610-A85B-42239316A7EB}"/>
          </ac:graphicFrameMkLst>
        </pc:graphicFrameChg>
        <pc:graphicFrameChg chg="mod modGraphic">
          <ac:chgData name="Natasa Peric" userId="c2446d64-331e-4772-8ccb-5630b3df9621" providerId="ADAL" clId="{E7AB123E-F901-57A3-99CB-1E97833C1E9C}" dt="2026-04-10T07:08:06.198" v="8970" actId="1076"/>
          <ac:graphicFrameMkLst>
            <pc:docMk/>
            <pc:sldMk cId="2765888256" sldId="256"/>
            <ac:graphicFrameMk id="34" creationId="{A0989F62-A1F4-6EEF-E294-AAA1937EC1DE}"/>
          </ac:graphicFrameMkLst>
        </pc:graphicFrameChg>
        <pc:picChg chg="mod">
          <ac:chgData name="Natasa Peric" userId="c2446d64-331e-4772-8ccb-5630b3df9621" providerId="ADAL" clId="{E7AB123E-F901-57A3-99CB-1E97833C1E9C}" dt="2026-04-09T19:26:35.477" v="6476" actId="14100"/>
          <ac:picMkLst>
            <pc:docMk/>
            <pc:sldMk cId="2765888256" sldId="256"/>
            <ac:picMk id="5" creationId="{62F10D3E-9086-69AF-4D8C-4A8098691963}"/>
          </ac:picMkLst>
        </pc:picChg>
        <pc:picChg chg="mod modCrop">
          <ac:chgData name="Natasa Peric" userId="c2446d64-331e-4772-8ccb-5630b3df9621" providerId="ADAL" clId="{E7AB123E-F901-57A3-99CB-1E97833C1E9C}" dt="2026-04-10T06:50:54.387" v="8752" actId="1076"/>
          <ac:picMkLst>
            <pc:docMk/>
            <pc:sldMk cId="2765888256" sldId="256"/>
            <ac:picMk id="7" creationId="{39EC6B2E-69FF-F990-FC6B-F65E9269E980}"/>
          </ac:picMkLst>
        </pc:picChg>
        <pc:picChg chg="mod modCrop">
          <ac:chgData name="Natasa Peric" userId="c2446d64-331e-4772-8ccb-5630b3df9621" providerId="ADAL" clId="{E7AB123E-F901-57A3-99CB-1E97833C1E9C}" dt="2026-04-10T06:50:43.199" v="8750" actId="1076"/>
          <ac:picMkLst>
            <pc:docMk/>
            <pc:sldMk cId="2765888256" sldId="256"/>
            <ac:picMk id="12" creationId="{F07F3419-E70E-9CA3-1DB0-CEB09D2ED6F9}"/>
          </ac:picMkLst>
        </pc:picChg>
        <pc:picChg chg="mod modCrop">
          <ac:chgData name="Natasa Peric" userId="c2446d64-331e-4772-8ccb-5630b3df9621" providerId="ADAL" clId="{E7AB123E-F901-57A3-99CB-1E97833C1E9C}" dt="2026-04-10T06:50:54.387" v="8752" actId="1076"/>
          <ac:picMkLst>
            <pc:docMk/>
            <pc:sldMk cId="2765888256" sldId="256"/>
            <ac:picMk id="14" creationId="{2DE6D960-119A-812F-C3DD-EEF8EF613AB1}"/>
          </ac:picMkLst>
        </pc:picChg>
        <pc:picChg chg="mod modCrop">
          <ac:chgData name="Natasa Peric" userId="c2446d64-331e-4772-8ccb-5630b3df9621" providerId="ADAL" clId="{E7AB123E-F901-57A3-99CB-1E97833C1E9C}" dt="2026-04-10T06:50:43.199" v="8750" actId="1076"/>
          <ac:picMkLst>
            <pc:docMk/>
            <pc:sldMk cId="2765888256" sldId="256"/>
            <ac:picMk id="36" creationId="{09917BB6-B8AE-E2BA-DD97-45EBE0C70374}"/>
          </ac:picMkLst>
        </pc:picChg>
        <pc:picChg chg="add mod">
          <ac:chgData name="Natasa Peric" userId="c2446d64-331e-4772-8ccb-5630b3df9621" providerId="ADAL" clId="{E7AB123E-F901-57A3-99CB-1E97833C1E9C}" dt="2026-04-09T19:22:29.584" v="6441"/>
          <ac:picMkLst>
            <pc:docMk/>
            <pc:sldMk cId="2765888256" sldId="256"/>
            <ac:picMk id="40" creationId="{D594A42A-8E5E-AD59-C9C3-ADAE6EE20EC1}"/>
          </ac:picMkLst>
        </pc:picChg>
        <pc:picChg chg="add mod">
          <ac:chgData name="Natasa Peric" userId="c2446d64-331e-4772-8ccb-5630b3df9621" providerId="ADAL" clId="{E7AB123E-F901-57A3-99CB-1E97833C1E9C}" dt="2026-04-10T00:08:22.806" v="7770" actId="1076"/>
          <ac:picMkLst>
            <pc:docMk/>
            <pc:sldMk cId="2765888256" sldId="256"/>
            <ac:picMk id="44" creationId="{61DDA372-7AB8-B0FC-E285-202091A4DB67}"/>
          </ac:picMkLst>
        </pc:picChg>
        <pc:picChg chg="mod">
          <ac:chgData name="Natasa Peric" userId="c2446d64-331e-4772-8ccb-5630b3df9621" providerId="ADAL" clId="{E7AB123E-F901-57A3-99CB-1E97833C1E9C}" dt="2026-04-10T06:50:43.199" v="8750" actId="1076"/>
          <ac:picMkLst>
            <pc:docMk/>
            <pc:sldMk cId="2765888256" sldId="256"/>
            <ac:picMk id="1026" creationId="{7988BB6F-4C61-02DC-F3AD-AEB33E813FF9}"/>
          </ac:picMkLst>
        </pc:picChg>
        <pc:picChg chg="mod">
          <ac:chgData name="Natasa Peric" userId="c2446d64-331e-4772-8ccb-5630b3df9621" providerId="ADAL" clId="{E7AB123E-F901-57A3-99CB-1E97833C1E9C}" dt="2026-04-09T19:26:22.494" v="6473" actId="732"/>
          <ac:picMkLst>
            <pc:docMk/>
            <pc:sldMk cId="2765888256" sldId="256"/>
            <ac:picMk id="1030" creationId="{56BCD410-EE0E-9985-0695-4F25EF59BF77}"/>
          </ac:picMkLst>
        </pc:picChg>
        <pc:picChg chg="mod">
          <ac:chgData name="Natasa Peric" userId="c2446d64-331e-4772-8ccb-5630b3df9621" providerId="ADAL" clId="{E7AB123E-F901-57A3-99CB-1E97833C1E9C}" dt="2026-04-09T19:26:10.625" v="6471" actId="1076"/>
          <ac:picMkLst>
            <pc:docMk/>
            <pc:sldMk cId="2765888256" sldId="256"/>
            <ac:picMk id="1032" creationId="{61B10B48-79CC-AA5A-7C90-4E2E1BF080FC}"/>
          </ac:picMkLst>
        </pc:picChg>
      </pc:sldChg>
      <pc:sldChg chg="addSp delSp modSp mod setBg">
        <pc:chgData name="Natasa Peric" userId="c2446d64-331e-4772-8ccb-5630b3df9621" providerId="ADAL" clId="{E7AB123E-F901-57A3-99CB-1E97833C1E9C}" dt="2026-04-12T09:10:20.701" v="11901" actId="20577"/>
        <pc:sldMkLst>
          <pc:docMk/>
          <pc:sldMk cId="2756914284" sldId="259"/>
        </pc:sldMkLst>
        <pc:spChg chg="add mod">
          <ac:chgData name="Natasa Peric" userId="c2446d64-331e-4772-8ccb-5630b3df9621" providerId="ADAL" clId="{E7AB123E-F901-57A3-99CB-1E97833C1E9C}" dt="2026-04-10T21:07:50.419" v="9796" actId="14100"/>
          <ac:spMkLst>
            <pc:docMk/>
            <pc:sldMk cId="2756914284" sldId="259"/>
            <ac:spMk id="2" creationId="{10E237B1-3854-A5F8-2697-B77F0EFD3504}"/>
          </ac:spMkLst>
        </pc:spChg>
        <pc:spChg chg="mod">
          <ac:chgData name="Natasa Peric" userId="c2446d64-331e-4772-8ccb-5630b3df9621" providerId="ADAL" clId="{E7AB123E-F901-57A3-99CB-1E97833C1E9C}" dt="2026-04-09T19:17:54.872" v="6408" actId="2085"/>
          <ac:spMkLst>
            <pc:docMk/>
            <pc:sldMk cId="2756914284" sldId="259"/>
            <ac:spMk id="4" creationId="{4CECC2A5-B2BD-2188-695F-7B2E41D18E24}"/>
          </ac:spMkLst>
        </pc:spChg>
        <pc:spChg chg="mod">
          <ac:chgData name="Natasa Peric" userId="c2446d64-331e-4772-8ccb-5630b3df9621" providerId="ADAL" clId="{E7AB123E-F901-57A3-99CB-1E97833C1E9C}" dt="2026-04-09T19:20:35.346" v="6425" actId="1076"/>
          <ac:spMkLst>
            <pc:docMk/>
            <pc:sldMk cId="2756914284" sldId="259"/>
            <ac:spMk id="6" creationId="{7E09A4A6-87F9-2BBB-FB92-A5087165128B}"/>
          </ac:spMkLst>
        </pc:spChg>
        <pc:spChg chg="mod">
          <ac:chgData name="Natasa Peric" userId="c2446d64-331e-4772-8ccb-5630b3df9621" providerId="ADAL" clId="{E7AB123E-F901-57A3-99CB-1E97833C1E9C}" dt="2026-04-09T19:18:11.466" v="6409" actId="1076"/>
          <ac:spMkLst>
            <pc:docMk/>
            <pc:sldMk cId="2756914284" sldId="259"/>
            <ac:spMk id="9" creationId="{2F9E3CF1-E5D5-A71A-D735-8B52448FB173}"/>
          </ac:spMkLst>
        </pc:spChg>
        <pc:spChg chg="mod">
          <ac:chgData name="Natasa Peric" userId="c2446d64-331e-4772-8ccb-5630b3df9621" providerId="ADAL" clId="{E7AB123E-F901-57A3-99CB-1E97833C1E9C}" dt="2026-03-30T05:04:15.177" v="6313" actId="1076"/>
          <ac:spMkLst>
            <pc:docMk/>
            <pc:sldMk cId="2756914284" sldId="259"/>
            <ac:spMk id="10" creationId="{B0338D08-80B3-B544-0304-3A1358E0C6CF}"/>
          </ac:spMkLst>
        </pc:spChg>
        <pc:spChg chg="add mod">
          <ac:chgData name="Natasa Peric" userId="c2446d64-331e-4772-8ccb-5630b3df9621" providerId="ADAL" clId="{E7AB123E-F901-57A3-99CB-1E97833C1E9C}" dt="2026-04-10T21:04:04.968" v="9613" actId="1076"/>
          <ac:spMkLst>
            <pc:docMk/>
            <pc:sldMk cId="2756914284" sldId="259"/>
            <ac:spMk id="16" creationId="{2098A3C8-8FE0-B70A-0AF9-06BE9A433B67}"/>
          </ac:spMkLst>
        </pc:spChg>
        <pc:spChg chg="mod">
          <ac:chgData name="Natasa Peric" userId="c2446d64-331e-4772-8ccb-5630b3df9621" providerId="ADAL" clId="{E7AB123E-F901-57A3-99CB-1E97833C1E9C}" dt="2026-04-12T09:10:20.701" v="11901" actId="20577"/>
          <ac:spMkLst>
            <pc:docMk/>
            <pc:sldMk cId="2756914284" sldId="259"/>
            <ac:spMk id="18" creationId="{B4F4EC88-6090-B6A1-2EC7-ABB34FF6668E}"/>
          </ac:spMkLst>
        </pc:spChg>
        <pc:spChg chg="mod">
          <ac:chgData name="Natasa Peric" userId="c2446d64-331e-4772-8ccb-5630b3df9621" providerId="ADAL" clId="{E7AB123E-F901-57A3-99CB-1E97833C1E9C}" dt="2026-04-10T00:27:22.633" v="7993" actId="1076"/>
          <ac:spMkLst>
            <pc:docMk/>
            <pc:sldMk cId="2756914284" sldId="259"/>
            <ac:spMk id="19" creationId="{089084C5-0BEC-360D-DC3F-77053329392B}"/>
          </ac:spMkLst>
        </pc:spChg>
        <pc:spChg chg="add mod">
          <ac:chgData name="Natasa Peric" userId="c2446d64-331e-4772-8ccb-5630b3df9621" providerId="ADAL" clId="{E7AB123E-F901-57A3-99CB-1E97833C1E9C}" dt="2026-04-10T21:03:58.402" v="9612" actId="1076"/>
          <ac:spMkLst>
            <pc:docMk/>
            <pc:sldMk cId="2756914284" sldId="259"/>
            <ac:spMk id="20" creationId="{6C36A578-8C0E-D04A-525C-0144E1BA212F}"/>
          </ac:spMkLst>
        </pc:spChg>
        <pc:spChg chg="add mod">
          <ac:chgData name="Natasa Peric" userId="c2446d64-331e-4772-8ccb-5630b3df9621" providerId="ADAL" clId="{E7AB123E-F901-57A3-99CB-1E97833C1E9C}" dt="2026-04-10T21:03:58.402" v="9612" actId="1076"/>
          <ac:spMkLst>
            <pc:docMk/>
            <pc:sldMk cId="2756914284" sldId="259"/>
            <ac:spMk id="22" creationId="{108D5A66-6BA5-3989-26AE-60059BFB4DF3}"/>
          </ac:spMkLst>
        </pc:spChg>
        <pc:spChg chg="add mod">
          <ac:chgData name="Natasa Peric" userId="c2446d64-331e-4772-8ccb-5630b3df9621" providerId="ADAL" clId="{E7AB123E-F901-57A3-99CB-1E97833C1E9C}" dt="2026-04-10T21:04:04.968" v="9613" actId="1076"/>
          <ac:spMkLst>
            <pc:docMk/>
            <pc:sldMk cId="2756914284" sldId="259"/>
            <ac:spMk id="23" creationId="{FA198A45-D3E3-4361-4A1F-1DDD8859462B}"/>
          </ac:spMkLst>
        </pc:spChg>
        <pc:spChg chg="add mod">
          <ac:chgData name="Natasa Peric" userId="c2446d64-331e-4772-8ccb-5630b3df9621" providerId="ADAL" clId="{E7AB123E-F901-57A3-99CB-1E97833C1E9C}" dt="2026-04-10T21:03:58.402" v="9612" actId="1076"/>
          <ac:spMkLst>
            <pc:docMk/>
            <pc:sldMk cId="2756914284" sldId="259"/>
            <ac:spMk id="25" creationId="{F64A420F-5390-58BE-23F7-08AE87E09673}"/>
          </ac:spMkLst>
        </pc:spChg>
        <pc:spChg chg="mod">
          <ac:chgData name="Natasa Peric" userId="c2446d64-331e-4772-8ccb-5630b3df9621" providerId="ADAL" clId="{E7AB123E-F901-57A3-99CB-1E97833C1E9C}" dt="2026-04-10T21:54:35.201" v="11710" actId="14100"/>
          <ac:spMkLst>
            <pc:docMk/>
            <pc:sldMk cId="2756914284" sldId="259"/>
            <ac:spMk id="26" creationId="{FC5915ED-276D-6017-CE7D-8D73F254305E}"/>
          </ac:spMkLst>
        </pc:spChg>
        <pc:spChg chg="mod">
          <ac:chgData name="Natasa Peric" userId="c2446d64-331e-4772-8ccb-5630b3df9621" providerId="ADAL" clId="{E7AB123E-F901-57A3-99CB-1E97833C1E9C}" dt="2026-04-10T21:58:23.373" v="11723" actId="255"/>
          <ac:spMkLst>
            <pc:docMk/>
            <pc:sldMk cId="2756914284" sldId="259"/>
            <ac:spMk id="27" creationId="{973062DA-9932-2303-1D9A-C36CD6F790CA}"/>
          </ac:spMkLst>
        </pc:spChg>
        <pc:spChg chg="mod">
          <ac:chgData name="Natasa Peric" userId="c2446d64-331e-4772-8ccb-5630b3df9621" providerId="ADAL" clId="{E7AB123E-F901-57A3-99CB-1E97833C1E9C}" dt="2026-04-10T21:59:20.636" v="11727" actId="1076"/>
          <ac:spMkLst>
            <pc:docMk/>
            <pc:sldMk cId="2756914284" sldId="259"/>
            <ac:spMk id="29" creationId="{E4827438-CC2E-FEF0-CCC5-AC32A05FF8B6}"/>
          </ac:spMkLst>
        </pc:spChg>
        <pc:spChg chg="mod">
          <ac:chgData name="Natasa Peric" userId="c2446d64-331e-4772-8ccb-5630b3df9621" providerId="ADAL" clId="{E7AB123E-F901-57A3-99CB-1E97833C1E9C}" dt="2026-04-10T21:04:08.852" v="9614" actId="14100"/>
          <ac:spMkLst>
            <pc:docMk/>
            <pc:sldMk cId="2756914284" sldId="259"/>
            <ac:spMk id="33" creationId="{05188832-F71D-6C9D-1C94-C11BC6E93986}"/>
          </ac:spMkLst>
        </pc:spChg>
        <pc:spChg chg="add mod">
          <ac:chgData name="Natasa Peric" userId="c2446d64-331e-4772-8ccb-5630b3df9621" providerId="ADAL" clId="{E7AB123E-F901-57A3-99CB-1E97833C1E9C}" dt="2026-04-10T04:41:50.181" v="8466" actId="14100"/>
          <ac:spMkLst>
            <pc:docMk/>
            <pc:sldMk cId="2756914284" sldId="259"/>
            <ac:spMk id="34" creationId="{3479F97E-99D1-EB3A-06F8-80DE19D7C50F}"/>
          </ac:spMkLst>
        </pc:spChg>
        <pc:spChg chg="add mod">
          <ac:chgData name="Natasa Peric" userId="c2446d64-331e-4772-8ccb-5630b3df9621" providerId="ADAL" clId="{E7AB123E-F901-57A3-99CB-1E97833C1E9C}" dt="2026-04-10T21:57:35.036" v="11717" actId="14100"/>
          <ac:spMkLst>
            <pc:docMk/>
            <pc:sldMk cId="2756914284" sldId="259"/>
            <ac:spMk id="35" creationId="{8952AFEF-348B-ACBC-E62F-CFD569AFEC15}"/>
          </ac:spMkLst>
        </pc:spChg>
        <pc:spChg chg="add mod">
          <ac:chgData name="Natasa Peric" userId="c2446d64-331e-4772-8ccb-5630b3df9621" providerId="ADAL" clId="{E7AB123E-F901-57A3-99CB-1E97833C1E9C}" dt="2026-04-10T21:57:43.770" v="11719" actId="14100"/>
          <ac:spMkLst>
            <pc:docMk/>
            <pc:sldMk cId="2756914284" sldId="259"/>
            <ac:spMk id="36" creationId="{91732C68-7F09-2F1A-5EC5-8FEB9AE7CA38}"/>
          </ac:spMkLst>
        </pc:spChg>
        <pc:spChg chg="add mod">
          <ac:chgData name="Natasa Peric" userId="c2446d64-331e-4772-8ccb-5630b3df9621" providerId="ADAL" clId="{E7AB123E-F901-57A3-99CB-1E97833C1E9C}" dt="2026-04-10T21:59:50.276" v="11729" actId="20577"/>
          <ac:spMkLst>
            <pc:docMk/>
            <pc:sldMk cId="2756914284" sldId="259"/>
            <ac:spMk id="37" creationId="{6C193C09-4532-DBF8-F87B-02CC5A5E80B8}"/>
          </ac:spMkLst>
        </pc:spChg>
        <pc:spChg chg="mod">
          <ac:chgData name="Natasa Peric" userId="c2446d64-331e-4772-8ccb-5630b3df9621" providerId="ADAL" clId="{E7AB123E-F901-57A3-99CB-1E97833C1E9C}" dt="2026-04-10T22:01:49.953" v="11757" actId="14100"/>
          <ac:spMkLst>
            <pc:docMk/>
            <pc:sldMk cId="2756914284" sldId="259"/>
            <ac:spMk id="48" creationId="{D723B41D-91FE-B9A2-DA53-80D64D1E8D72}"/>
          </ac:spMkLst>
        </pc:spChg>
        <pc:spChg chg="mod">
          <ac:chgData name="Natasa Peric" userId="c2446d64-331e-4772-8ccb-5630b3df9621" providerId="ADAL" clId="{E7AB123E-F901-57A3-99CB-1E97833C1E9C}" dt="2026-04-10T21:08:07.613" v="9831" actId="20577"/>
          <ac:spMkLst>
            <pc:docMk/>
            <pc:sldMk cId="2756914284" sldId="259"/>
            <ac:spMk id="52" creationId="{FE8C8B6A-627A-D19F-952C-1C134C8B6ED8}"/>
          </ac:spMkLst>
        </pc:spChg>
        <pc:spChg chg="mod">
          <ac:chgData name="Natasa Peric" userId="c2446d64-331e-4772-8ccb-5630b3df9621" providerId="ADAL" clId="{E7AB123E-F901-57A3-99CB-1E97833C1E9C}" dt="2026-04-10T22:02:31.135" v="11766" actId="1076"/>
          <ac:spMkLst>
            <pc:docMk/>
            <pc:sldMk cId="2756914284" sldId="259"/>
            <ac:spMk id="53" creationId="{D2A4DB5E-DCC8-FF2A-71B0-8A848795A361}"/>
          </ac:spMkLst>
        </pc:spChg>
        <pc:spChg chg="mod">
          <ac:chgData name="Natasa Peric" userId="c2446d64-331e-4772-8ccb-5630b3df9621" providerId="ADAL" clId="{E7AB123E-F901-57A3-99CB-1E97833C1E9C}" dt="2026-04-12T08:22:59.838" v="11768" actId="1076"/>
          <ac:spMkLst>
            <pc:docMk/>
            <pc:sldMk cId="2756914284" sldId="259"/>
            <ac:spMk id="54" creationId="{13832C59-341E-4D42-46D4-257620950F06}"/>
          </ac:spMkLst>
        </pc:spChg>
        <pc:spChg chg="mod">
          <ac:chgData name="Natasa Peric" userId="c2446d64-331e-4772-8ccb-5630b3df9621" providerId="ADAL" clId="{E7AB123E-F901-57A3-99CB-1E97833C1E9C}" dt="2026-04-10T22:02:13.003" v="11762" actId="1076"/>
          <ac:spMkLst>
            <pc:docMk/>
            <pc:sldMk cId="2756914284" sldId="259"/>
            <ac:spMk id="55" creationId="{FA59B9AE-CDD0-827C-14DD-10BF8DCFEF15}"/>
          </ac:spMkLst>
        </pc:spChg>
        <pc:spChg chg="mod">
          <ac:chgData name="Natasa Peric" userId="c2446d64-331e-4772-8ccb-5630b3df9621" providerId="ADAL" clId="{E7AB123E-F901-57A3-99CB-1E97833C1E9C}" dt="2026-04-10T04:41:39.665" v="8464" actId="14100"/>
          <ac:spMkLst>
            <pc:docMk/>
            <pc:sldMk cId="2756914284" sldId="259"/>
            <ac:spMk id="56" creationId="{8E32A084-5482-A881-2378-483D6EE2E93A}"/>
          </ac:spMkLst>
        </pc:spChg>
        <pc:graphicFrameChg chg="add mod modGraphic">
          <ac:chgData name="Natasa Peric" userId="c2446d64-331e-4772-8ccb-5630b3df9621" providerId="ADAL" clId="{E7AB123E-F901-57A3-99CB-1E97833C1E9C}" dt="2026-04-10T21:54:49.699" v="11711" actId="1076"/>
          <ac:graphicFrameMkLst>
            <pc:docMk/>
            <pc:sldMk cId="2756914284" sldId="259"/>
            <ac:graphicFrameMk id="42" creationId="{0C2D4CCB-DE58-8585-2B82-52A9276F5D96}"/>
          </ac:graphicFrameMkLst>
        </pc:graphicFrameChg>
        <pc:graphicFrameChg chg="add mod modGraphic">
          <ac:chgData name="Natasa Peric" userId="c2446d64-331e-4772-8ccb-5630b3df9621" providerId="ADAL" clId="{E7AB123E-F901-57A3-99CB-1E97833C1E9C}" dt="2026-04-10T21:54:54.085" v="11712" actId="1076"/>
          <ac:graphicFrameMkLst>
            <pc:docMk/>
            <pc:sldMk cId="2756914284" sldId="259"/>
            <ac:graphicFrameMk id="43" creationId="{1F9CA547-CD8F-E2A0-91C0-7D0635A2F8AA}"/>
          </ac:graphicFrameMkLst>
        </pc:graphicFrameChg>
        <pc:picChg chg="add mod modCrop">
          <ac:chgData name="Natasa Peric" userId="c2446d64-331e-4772-8ccb-5630b3df9621" providerId="ADAL" clId="{E7AB123E-F901-57A3-99CB-1E97833C1E9C}" dt="2026-04-10T21:03:58.402" v="9612" actId="1076"/>
          <ac:picMkLst>
            <pc:docMk/>
            <pc:sldMk cId="2756914284" sldId="259"/>
            <ac:picMk id="3" creationId="{0D333994-C1E0-50A0-558B-464255911476}"/>
          </ac:picMkLst>
        </pc:picChg>
        <pc:picChg chg="add mod modCrop">
          <ac:chgData name="Natasa Peric" userId="c2446d64-331e-4772-8ccb-5630b3df9621" providerId="ADAL" clId="{E7AB123E-F901-57A3-99CB-1E97833C1E9C}" dt="2026-04-10T21:05:45.548" v="9634" actId="14100"/>
          <ac:picMkLst>
            <pc:docMk/>
            <pc:sldMk cId="2756914284" sldId="259"/>
            <ac:picMk id="8" creationId="{497DC786-D781-E9ED-5801-F9DDE6CD0D20}"/>
          </ac:picMkLst>
        </pc:picChg>
        <pc:picChg chg="mod">
          <ac:chgData name="Natasa Peric" userId="c2446d64-331e-4772-8ccb-5630b3df9621" providerId="ADAL" clId="{E7AB123E-F901-57A3-99CB-1E97833C1E9C}" dt="2026-03-26T15:48:46.587" v="21" actId="1076"/>
          <ac:picMkLst>
            <pc:docMk/>
            <pc:sldMk cId="2756914284" sldId="259"/>
            <ac:picMk id="11" creationId="{A0BE1261-478C-EEA7-3E26-ADA39F9FCA23}"/>
          </ac:picMkLst>
        </pc:picChg>
        <pc:picChg chg="add mod modCrop">
          <ac:chgData name="Natasa Peric" userId="c2446d64-331e-4772-8ccb-5630b3df9621" providerId="ADAL" clId="{E7AB123E-F901-57A3-99CB-1E97833C1E9C}" dt="2026-04-10T21:03:58.402" v="9612" actId="1076"/>
          <ac:picMkLst>
            <pc:docMk/>
            <pc:sldMk cId="2756914284" sldId="259"/>
            <ac:picMk id="13" creationId="{6081C44F-AF43-9438-47BD-DC9F0AD72D50}"/>
          </ac:picMkLst>
        </pc:picChg>
        <pc:picChg chg="add mod">
          <ac:chgData name="Natasa Peric" userId="c2446d64-331e-4772-8ccb-5630b3df9621" providerId="ADAL" clId="{E7AB123E-F901-57A3-99CB-1E97833C1E9C}" dt="2026-04-10T21:06:02.684" v="9636" actId="1076"/>
          <ac:picMkLst>
            <pc:docMk/>
            <pc:sldMk cId="2756914284" sldId="259"/>
            <ac:picMk id="14" creationId="{43689A56-4C24-1B9C-1164-48074372C698}"/>
          </ac:picMkLst>
        </pc:picChg>
        <pc:picChg chg="add mod modCrop">
          <ac:chgData name="Natasa Peric" userId="c2446d64-331e-4772-8ccb-5630b3df9621" providerId="ADAL" clId="{E7AB123E-F901-57A3-99CB-1E97833C1E9C}" dt="2026-04-10T21:03:58.402" v="9612" actId="1076"/>
          <ac:picMkLst>
            <pc:docMk/>
            <pc:sldMk cId="2756914284" sldId="259"/>
            <ac:picMk id="15" creationId="{3B5D48ED-115A-7990-E432-8D6E8B42252E}"/>
          </ac:picMkLst>
        </pc:picChg>
        <pc:picChg chg="add mod">
          <ac:chgData name="Natasa Peric" userId="c2446d64-331e-4772-8ccb-5630b3df9621" providerId="ADAL" clId="{E7AB123E-F901-57A3-99CB-1E97833C1E9C}" dt="2026-04-09T19:18:31.132" v="6413" actId="14100"/>
          <ac:picMkLst>
            <pc:docMk/>
            <pc:sldMk cId="2756914284" sldId="259"/>
            <ac:picMk id="31" creationId="{640B9429-9F75-194B-3805-E4D68306BFE3}"/>
          </ac:picMkLst>
        </pc:picChg>
        <pc:picChg chg="add mod">
          <ac:chgData name="Natasa Peric" userId="c2446d64-331e-4772-8ccb-5630b3df9621" providerId="ADAL" clId="{E7AB123E-F901-57A3-99CB-1E97833C1E9C}" dt="2026-04-10T04:41:55.626" v="8467" actId="1076"/>
          <ac:picMkLst>
            <pc:docMk/>
            <pc:sldMk cId="2756914284" sldId="259"/>
            <ac:picMk id="32" creationId="{5B45C7E9-78B6-4EF8-8F85-8AF3A3DC005F}"/>
          </ac:picMkLst>
        </pc:picChg>
        <pc:picChg chg="add mod modCrop">
          <ac:chgData name="Natasa Peric" userId="c2446d64-331e-4772-8ccb-5630b3df9621" providerId="ADAL" clId="{E7AB123E-F901-57A3-99CB-1E97833C1E9C}" dt="2026-04-10T21:04:04.968" v="9613" actId="1076"/>
          <ac:picMkLst>
            <pc:docMk/>
            <pc:sldMk cId="2756914284" sldId="259"/>
            <ac:picMk id="39" creationId="{AD56D55F-B083-588B-BF78-BEB5A9D981E1}"/>
          </ac:picMkLst>
        </pc:picChg>
        <pc:picChg chg="add mod modCrop">
          <ac:chgData name="Natasa Peric" userId="c2446d64-331e-4772-8ccb-5630b3df9621" providerId="ADAL" clId="{E7AB123E-F901-57A3-99CB-1E97833C1E9C}" dt="2026-04-10T21:04:04.968" v="9613" actId="1076"/>
          <ac:picMkLst>
            <pc:docMk/>
            <pc:sldMk cId="2756914284" sldId="259"/>
            <ac:picMk id="41" creationId="{391BB178-5D80-273D-7153-9A89FB8AF261}"/>
          </ac:picMkLst>
        </pc:picChg>
        <pc:picChg chg="add mod">
          <ac:chgData name="Natasa Peric" userId="c2446d64-331e-4772-8ccb-5630b3df9621" providerId="ADAL" clId="{E7AB123E-F901-57A3-99CB-1E97833C1E9C}" dt="2026-04-09T19:02:54.433" v="6364" actId="1076"/>
          <ac:picMkLst>
            <pc:docMk/>
            <pc:sldMk cId="2756914284" sldId="259"/>
            <ac:picMk id="1026" creationId="{B16FD32E-50C4-8E22-6DAB-368C575249A8}"/>
          </ac:picMkLst>
        </pc:picChg>
        <pc:picChg chg="add mod">
          <ac:chgData name="Natasa Peric" userId="c2446d64-331e-4772-8ccb-5630b3df9621" providerId="ADAL" clId="{E7AB123E-F901-57A3-99CB-1E97833C1E9C}" dt="2026-04-09T19:03:03.583" v="6367" actId="1076"/>
          <ac:picMkLst>
            <pc:docMk/>
            <pc:sldMk cId="2756914284" sldId="259"/>
            <ac:picMk id="1028" creationId="{22F8BFD7-0A62-E4DD-2A31-4DC90D1A3390}"/>
          </ac:picMkLst>
        </pc:picChg>
      </pc:sldChg>
      <pc:sldChg chg="addSp delSp modSp mod setBg">
        <pc:chgData name="Natasa Peric" userId="c2446d64-331e-4772-8ccb-5630b3df9621" providerId="ADAL" clId="{E7AB123E-F901-57A3-99CB-1E97833C1E9C}" dt="2026-04-10T07:21:16.328" v="9152" actId="14100"/>
        <pc:sldMkLst>
          <pc:docMk/>
          <pc:sldMk cId="2920603266" sldId="260"/>
        </pc:sldMkLst>
        <pc:spChg chg="mod">
          <ac:chgData name="Natasa Peric" userId="c2446d64-331e-4772-8ccb-5630b3df9621" providerId="ADAL" clId="{E7AB123E-F901-57A3-99CB-1E97833C1E9C}" dt="2026-04-09T19:21:18.093" v="6431" actId="2085"/>
          <ac:spMkLst>
            <pc:docMk/>
            <pc:sldMk cId="2920603266" sldId="260"/>
            <ac:spMk id="4" creationId="{76DFEFCC-EB40-CF9C-2A67-8C8BF65CB4C7}"/>
          </ac:spMkLst>
        </pc:spChg>
        <pc:spChg chg="mod">
          <ac:chgData name="Natasa Peric" userId="c2446d64-331e-4772-8ccb-5630b3df9621" providerId="ADAL" clId="{E7AB123E-F901-57A3-99CB-1E97833C1E9C}" dt="2026-04-09T19:20:45.580" v="6426" actId="1076"/>
          <ac:spMkLst>
            <pc:docMk/>
            <pc:sldMk cId="2920603266" sldId="260"/>
            <ac:spMk id="6" creationId="{53223C7F-5410-CCCD-C802-FC67D989FE0F}"/>
          </ac:spMkLst>
        </pc:spChg>
        <pc:spChg chg="add mod">
          <ac:chgData name="Natasa Peric" userId="c2446d64-331e-4772-8ccb-5630b3df9621" providerId="ADAL" clId="{E7AB123E-F901-57A3-99CB-1E97833C1E9C}" dt="2026-04-10T07:19:55.965" v="9140" actId="1076"/>
          <ac:spMkLst>
            <pc:docMk/>
            <pc:sldMk cId="2920603266" sldId="260"/>
            <ac:spMk id="7" creationId="{4912F440-18AA-8627-154C-8557CE00E0BE}"/>
          </ac:spMkLst>
        </pc:spChg>
        <pc:spChg chg="mod">
          <ac:chgData name="Natasa Peric" userId="c2446d64-331e-4772-8ccb-5630b3df9621" providerId="ADAL" clId="{E7AB123E-F901-57A3-99CB-1E97833C1E9C}" dt="2026-04-09T19:23:05.012" v="6444" actId="1076"/>
          <ac:spMkLst>
            <pc:docMk/>
            <pc:sldMk cId="2920603266" sldId="260"/>
            <ac:spMk id="9" creationId="{D3D30C02-5B59-30A3-CB56-735D8ABD9E6A}"/>
          </ac:spMkLst>
        </pc:spChg>
        <pc:spChg chg="mod">
          <ac:chgData name="Natasa Peric" userId="c2446d64-331e-4772-8ccb-5630b3df9621" providerId="ADAL" clId="{E7AB123E-F901-57A3-99CB-1E97833C1E9C}" dt="2026-04-09T19:01:52.834" v="6358" actId="20577"/>
          <ac:spMkLst>
            <pc:docMk/>
            <pc:sldMk cId="2920603266" sldId="260"/>
            <ac:spMk id="10" creationId="{4AFBB1FE-A816-E8AB-6CAB-A9A1E53D5BD5}"/>
          </ac:spMkLst>
        </pc:spChg>
        <pc:spChg chg="add mod">
          <ac:chgData name="Natasa Peric" userId="c2446d64-331e-4772-8ccb-5630b3df9621" providerId="ADAL" clId="{E7AB123E-F901-57A3-99CB-1E97833C1E9C}" dt="2026-04-10T07:21:06.600" v="9151" actId="1076"/>
          <ac:spMkLst>
            <pc:docMk/>
            <pc:sldMk cId="2920603266" sldId="260"/>
            <ac:spMk id="16" creationId="{9465D366-84D7-9881-BE7B-8FCCF9D06ACB}"/>
          </ac:spMkLst>
        </pc:spChg>
        <pc:spChg chg="mod">
          <ac:chgData name="Natasa Peric" userId="c2446d64-331e-4772-8ccb-5630b3df9621" providerId="ADAL" clId="{E7AB123E-F901-57A3-99CB-1E97833C1E9C}" dt="2026-04-10T07:18:53.386" v="9131" actId="14100"/>
          <ac:spMkLst>
            <pc:docMk/>
            <pc:sldMk cId="2920603266" sldId="260"/>
            <ac:spMk id="18" creationId="{F6BACD41-7685-35A2-3D15-E42D52A2FA85}"/>
          </ac:spMkLst>
        </pc:spChg>
        <pc:spChg chg="mod">
          <ac:chgData name="Natasa Peric" userId="c2446d64-331e-4772-8ccb-5630b3df9621" providerId="ADAL" clId="{E7AB123E-F901-57A3-99CB-1E97833C1E9C}" dt="2026-04-09T19:00:38.980" v="6334" actId="1076"/>
          <ac:spMkLst>
            <pc:docMk/>
            <pc:sldMk cId="2920603266" sldId="260"/>
            <ac:spMk id="19" creationId="{18886637-1AD3-3E4D-FA22-6CED59BC3EBD}"/>
          </ac:spMkLst>
        </pc:spChg>
        <pc:spChg chg="add mod">
          <ac:chgData name="Natasa Peric" userId="c2446d64-331e-4772-8ccb-5630b3df9621" providerId="ADAL" clId="{E7AB123E-F901-57A3-99CB-1E97833C1E9C}" dt="2026-04-10T07:20:54.129" v="9150" actId="14100"/>
          <ac:spMkLst>
            <pc:docMk/>
            <pc:sldMk cId="2920603266" sldId="260"/>
            <ac:spMk id="22" creationId="{A7F1A291-7FB7-39C3-3F7D-BC48B4A1EF7E}"/>
          </ac:spMkLst>
        </pc:spChg>
        <pc:spChg chg="mod">
          <ac:chgData name="Natasa Peric" userId="c2446d64-331e-4772-8ccb-5630b3df9621" providerId="ADAL" clId="{E7AB123E-F901-57A3-99CB-1E97833C1E9C}" dt="2026-04-10T07:19:50.046" v="9139" actId="14100"/>
          <ac:spMkLst>
            <pc:docMk/>
            <pc:sldMk cId="2920603266" sldId="260"/>
            <ac:spMk id="26" creationId="{268B5EBD-4FDB-AA52-91CE-1E9C938F71F3}"/>
          </ac:spMkLst>
        </pc:spChg>
        <pc:spChg chg="add mod">
          <ac:chgData name="Natasa Peric" userId="c2446d64-331e-4772-8ccb-5630b3df9621" providerId="ADAL" clId="{E7AB123E-F901-57A3-99CB-1E97833C1E9C}" dt="2026-04-10T07:15:11.670" v="9103" actId="14100"/>
          <ac:spMkLst>
            <pc:docMk/>
            <pc:sldMk cId="2920603266" sldId="260"/>
            <ac:spMk id="31" creationId="{89F7DCAC-4CD3-85EC-FCE6-144335DC29F0}"/>
          </ac:spMkLst>
        </pc:spChg>
        <pc:spChg chg="add mod">
          <ac:chgData name="Natasa Peric" userId="c2446d64-331e-4772-8ccb-5630b3df9621" providerId="ADAL" clId="{E7AB123E-F901-57A3-99CB-1E97833C1E9C}" dt="2026-04-10T07:16:59.215" v="9118" actId="14100"/>
          <ac:spMkLst>
            <pc:docMk/>
            <pc:sldMk cId="2920603266" sldId="260"/>
            <ac:spMk id="33" creationId="{4A372693-F6A3-7D22-60F9-2171A6B59491}"/>
          </ac:spMkLst>
        </pc:spChg>
        <pc:spChg chg="add mod">
          <ac:chgData name="Natasa Peric" userId="c2446d64-331e-4772-8ccb-5630b3df9621" providerId="ADAL" clId="{E7AB123E-F901-57A3-99CB-1E97833C1E9C}" dt="2026-04-10T07:18:21.705" v="9130" actId="1076"/>
          <ac:spMkLst>
            <pc:docMk/>
            <pc:sldMk cId="2920603266" sldId="260"/>
            <ac:spMk id="35" creationId="{F65CCF07-4C67-90B6-1802-04CEAC929474}"/>
          </ac:spMkLst>
        </pc:spChg>
        <pc:spChg chg="add mod">
          <ac:chgData name="Natasa Peric" userId="c2446d64-331e-4772-8ccb-5630b3df9621" providerId="ADAL" clId="{E7AB123E-F901-57A3-99CB-1E97833C1E9C}" dt="2026-04-10T07:17:21.032" v="9122" actId="1076"/>
          <ac:spMkLst>
            <pc:docMk/>
            <pc:sldMk cId="2920603266" sldId="260"/>
            <ac:spMk id="36" creationId="{1267A175-54E1-D8D6-4E97-7B1614050CC0}"/>
          </ac:spMkLst>
        </pc:spChg>
        <pc:spChg chg="add mod">
          <ac:chgData name="Natasa Peric" userId="c2446d64-331e-4772-8ccb-5630b3df9621" providerId="ADAL" clId="{E7AB123E-F901-57A3-99CB-1E97833C1E9C}" dt="2026-04-10T07:16:52.819" v="9117" actId="1076"/>
          <ac:spMkLst>
            <pc:docMk/>
            <pc:sldMk cId="2920603266" sldId="260"/>
            <ac:spMk id="37" creationId="{2E27601A-5A7B-BFA5-7DC1-6097DAF29D9D}"/>
          </ac:spMkLst>
        </pc:spChg>
        <pc:spChg chg="mod">
          <ac:chgData name="Natasa Peric" userId="c2446d64-331e-4772-8ccb-5630b3df9621" providerId="ADAL" clId="{E7AB123E-F901-57A3-99CB-1E97833C1E9C}" dt="2026-04-10T07:16:42.395" v="9114" actId="14100"/>
          <ac:spMkLst>
            <pc:docMk/>
            <pc:sldMk cId="2920603266" sldId="260"/>
            <ac:spMk id="48" creationId="{8B587B08-7505-68B8-70D6-AE802C8691C6}"/>
          </ac:spMkLst>
        </pc:spChg>
        <pc:spChg chg="mod">
          <ac:chgData name="Natasa Peric" userId="c2446d64-331e-4772-8ccb-5630b3df9621" providerId="ADAL" clId="{E7AB123E-F901-57A3-99CB-1E97833C1E9C}" dt="2026-04-10T07:21:16.328" v="9152" actId="14100"/>
          <ac:spMkLst>
            <pc:docMk/>
            <pc:sldMk cId="2920603266" sldId="260"/>
            <ac:spMk id="52" creationId="{84BF6C05-F9DB-BC8B-370A-6F45956EC15D}"/>
          </ac:spMkLst>
        </pc:spChg>
        <pc:spChg chg="mod">
          <ac:chgData name="Natasa Peric" userId="c2446d64-331e-4772-8ccb-5630b3df9621" providerId="ADAL" clId="{E7AB123E-F901-57A3-99CB-1E97833C1E9C}" dt="2026-04-10T07:16:47.693" v="9116" actId="1076"/>
          <ac:spMkLst>
            <pc:docMk/>
            <pc:sldMk cId="2920603266" sldId="260"/>
            <ac:spMk id="53" creationId="{D1AEB2B0-4AF3-97D7-F114-C043345E0D95}"/>
          </ac:spMkLst>
        </pc:spChg>
        <pc:spChg chg="mod">
          <ac:chgData name="Natasa Peric" userId="c2446d64-331e-4772-8ccb-5630b3df9621" providerId="ADAL" clId="{E7AB123E-F901-57A3-99CB-1E97833C1E9C}" dt="2026-04-10T07:16:45.539" v="9115" actId="14100"/>
          <ac:spMkLst>
            <pc:docMk/>
            <pc:sldMk cId="2920603266" sldId="260"/>
            <ac:spMk id="54" creationId="{94D5DDF2-62E7-3D08-B1FB-A65B8461FCA4}"/>
          </ac:spMkLst>
        </pc:spChg>
        <pc:spChg chg="mod">
          <ac:chgData name="Natasa Peric" userId="c2446d64-331e-4772-8ccb-5630b3df9621" providerId="ADAL" clId="{E7AB123E-F901-57A3-99CB-1E97833C1E9C}" dt="2026-04-10T07:17:02.734" v="9119" actId="1076"/>
          <ac:spMkLst>
            <pc:docMk/>
            <pc:sldMk cId="2920603266" sldId="260"/>
            <ac:spMk id="55" creationId="{80E2E485-FEF6-EA6A-16A6-E1B913B449F0}"/>
          </ac:spMkLst>
        </pc:spChg>
        <pc:graphicFrameChg chg="mod modGraphic">
          <ac:chgData name="Natasa Peric" userId="c2446d64-331e-4772-8ccb-5630b3df9621" providerId="ADAL" clId="{E7AB123E-F901-57A3-99CB-1E97833C1E9C}" dt="2026-04-10T07:19:40.769" v="9136" actId="1076"/>
          <ac:graphicFrameMkLst>
            <pc:docMk/>
            <pc:sldMk cId="2920603266" sldId="260"/>
            <ac:graphicFrameMk id="5" creationId="{66112856-4452-BD4F-03F3-E6F79BCB9183}"/>
          </ac:graphicFrameMkLst>
        </pc:graphicFrameChg>
        <pc:graphicFrameChg chg="mod modGraphic">
          <ac:chgData name="Natasa Peric" userId="c2446d64-331e-4772-8ccb-5630b3df9621" providerId="ADAL" clId="{E7AB123E-F901-57A3-99CB-1E97833C1E9C}" dt="2026-04-10T07:19:34.012" v="9135" actId="1076"/>
          <ac:graphicFrameMkLst>
            <pc:docMk/>
            <pc:sldMk cId="2920603266" sldId="260"/>
            <ac:graphicFrameMk id="14" creationId="{64DCCF8F-FCD6-6906-1629-04683E58A93D}"/>
          </ac:graphicFrameMkLst>
        </pc:graphicFrameChg>
        <pc:picChg chg="add mod">
          <ac:chgData name="Natasa Peric" userId="c2446d64-331e-4772-8ccb-5630b3df9621" providerId="ADAL" clId="{E7AB123E-F901-57A3-99CB-1E97833C1E9C}" dt="2026-04-09T19:22:25.261" v="6439" actId="1076"/>
          <ac:picMkLst>
            <pc:docMk/>
            <pc:sldMk cId="2920603266" sldId="260"/>
            <ac:picMk id="3" creationId="{FC592DD8-ABCA-873A-3A95-7C981DC40215}"/>
          </ac:picMkLst>
        </pc:picChg>
        <pc:picChg chg="mod">
          <ac:chgData name="Natasa Peric" userId="c2446d64-331e-4772-8ccb-5630b3df9621" providerId="ADAL" clId="{E7AB123E-F901-57A3-99CB-1E97833C1E9C}" dt="2026-04-09T19:01:38.067" v="6339" actId="1076"/>
          <ac:picMkLst>
            <pc:docMk/>
            <pc:sldMk cId="2920603266" sldId="260"/>
            <ac:picMk id="20" creationId="{F3FC6961-F015-4BB1-55DC-3E0D6A65DF91}"/>
          </ac:picMkLst>
        </pc:picChg>
        <pc:picChg chg="add mod">
          <ac:chgData name="Natasa Peric" userId="c2446d64-331e-4772-8ccb-5630b3df9621" providerId="ADAL" clId="{E7AB123E-F901-57A3-99CB-1E97833C1E9C}" dt="2026-04-10T07:15:20.667" v="9104" actId="1076"/>
          <ac:picMkLst>
            <pc:docMk/>
            <pc:sldMk cId="2920603266" sldId="260"/>
            <ac:picMk id="34" creationId="{BF5B4276-2363-B343-11C9-47DAA29E7075}"/>
          </ac:picMkLst>
        </pc:picChg>
      </pc:sldChg>
    </pc:docChg>
  </pc:docChgLst>
  <pc:docChgLst>
    <pc:chgData name="Lily Grace Quintanar" userId="S::lgq7@nau.edu::6b7cf741-fec0-42d8-b2b9-f214b5fa65f7" providerId="AD" clId="Web-{9ACEDD59-C9DC-5F08-23F4-BDECFB83D8F5}"/>
    <pc:docChg chg="modSld">
      <pc:chgData name="Lily Grace Quintanar" userId="S::lgq7@nau.edu::6b7cf741-fec0-42d8-b2b9-f214b5fa65f7" providerId="AD" clId="Web-{9ACEDD59-C9DC-5F08-23F4-BDECFB83D8F5}" dt="2026-04-10T00:40:06.283" v="537" actId="20577"/>
      <pc:docMkLst>
        <pc:docMk/>
      </pc:docMkLst>
      <pc:sldChg chg="addSp modSp">
        <pc:chgData name="Lily Grace Quintanar" userId="S::lgq7@nau.edu::6b7cf741-fec0-42d8-b2b9-f214b5fa65f7" providerId="AD" clId="Web-{9ACEDD59-C9DC-5F08-23F4-BDECFB83D8F5}" dt="2026-04-10T00:40:06.283" v="537" actId="20577"/>
        <pc:sldMkLst>
          <pc:docMk/>
          <pc:sldMk cId="2765888256" sldId="256"/>
        </pc:sldMkLst>
        <pc:spChg chg="mod">
          <ac:chgData name="Lily Grace Quintanar" userId="S::lgq7@nau.edu::6b7cf741-fec0-42d8-b2b9-f214b5fa65f7" providerId="AD" clId="Web-{9ACEDD59-C9DC-5F08-23F4-BDECFB83D8F5}" dt="2026-04-10T00:40:06.283" v="537" actId="20577"/>
          <ac:spMkLst>
            <pc:docMk/>
            <pc:sldMk cId="2765888256" sldId="256"/>
            <ac:spMk id="18" creationId="{3463F1F6-E810-8942-8242-8AB925924B63}"/>
          </ac:spMkLst>
        </pc:spChg>
        <pc:spChg chg="mod">
          <ac:chgData name="Lily Grace Quintanar" userId="S::lgq7@nau.edu::6b7cf741-fec0-42d8-b2b9-f214b5fa65f7" providerId="AD" clId="Web-{9ACEDD59-C9DC-5F08-23F4-BDECFB83D8F5}" dt="2026-04-09T21:44:50.413" v="315" actId="14100"/>
          <ac:spMkLst>
            <pc:docMk/>
            <pc:sldMk cId="2765888256" sldId="256"/>
            <ac:spMk id="26" creationId="{9455778B-2A91-4EFD-A66F-C9F5CB54AA17}"/>
          </ac:spMkLst>
        </pc:spChg>
        <pc:spChg chg="mod">
          <ac:chgData name="Lily Grace Quintanar" userId="S::lgq7@nau.edu::6b7cf741-fec0-42d8-b2b9-f214b5fa65f7" providerId="AD" clId="Web-{9ACEDD59-C9DC-5F08-23F4-BDECFB83D8F5}" dt="2026-04-09T21:44:26.896" v="314" actId="1076"/>
          <ac:spMkLst>
            <pc:docMk/>
            <pc:sldMk cId="2765888256" sldId="256"/>
            <ac:spMk id="27" creationId="{DDD75E56-4932-49EE-9FB9-166E28AC6FFF}"/>
          </ac:spMkLst>
        </pc:spChg>
        <pc:spChg chg="mod">
          <ac:chgData name="Lily Grace Quintanar" userId="S::lgq7@nau.edu::6b7cf741-fec0-42d8-b2b9-f214b5fa65f7" providerId="AD" clId="Web-{9ACEDD59-C9DC-5F08-23F4-BDECFB83D8F5}" dt="2026-04-09T21:49:29.664" v="354" actId="1076"/>
          <ac:spMkLst>
            <pc:docMk/>
            <pc:sldMk cId="2765888256" sldId="256"/>
            <ac:spMk id="29" creationId="{CFEB8CDB-2F46-5847-BD01-970E8AC7FF18}"/>
          </ac:spMkLst>
        </pc:spChg>
        <pc:spChg chg="mod">
          <ac:chgData name="Lily Grace Quintanar" userId="S::lgq7@nau.edu::6b7cf741-fec0-42d8-b2b9-f214b5fa65f7" providerId="AD" clId="Web-{9ACEDD59-C9DC-5F08-23F4-BDECFB83D8F5}" dt="2026-04-09T21:46:23.717" v="340" actId="1076"/>
          <ac:spMkLst>
            <pc:docMk/>
            <pc:sldMk cId="2765888256" sldId="256"/>
            <ac:spMk id="33" creationId="{77CFE7F5-BDF6-FC43-A324-CCE525A0F54E}"/>
          </ac:spMkLst>
        </pc:spChg>
        <pc:spChg chg="mod">
          <ac:chgData name="Lily Grace Quintanar" userId="S::lgq7@nau.edu::6b7cf741-fec0-42d8-b2b9-f214b5fa65f7" providerId="AD" clId="Web-{9ACEDD59-C9DC-5F08-23F4-BDECFB83D8F5}" dt="2026-04-09T21:39:57.265" v="246" actId="1076"/>
          <ac:spMkLst>
            <pc:docMk/>
            <pc:sldMk cId="2765888256" sldId="256"/>
            <ac:spMk id="45" creationId="{AC367A50-5A4F-5196-EBF0-3584D8221AD9}"/>
          </ac:spMkLst>
        </pc:spChg>
        <pc:spChg chg="mod">
          <ac:chgData name="Lily Grace Quintanar" userId="S::lgq7@nau.edu::6b7cf741-fec0-42d8-b2b9-f214b5fa65f7" providerId="AD" clId="Web-{9ACEDD59-C9DC-5F08-23F4-BDECFB83D8F5}" dt="2026-04-09T21:40:22.330" v="251" actId="1076"/>
          <ac:spMkLst>
            <pc:docMk/>
            <pc:sldMk cId="2765888256" sldId="256"/>
            <ac:spMk id="47" creationId="{18CF8447-AD39-06AE-0995-0E7C7B73D876}"/>
          </ac:spMkLst>
        </pc:spChg>
        <pc:spChg chg="mod">
          <ac:chgData name="Lily Grace Quintanar" userId="S::lgq7@nau.edu::6b7cf741-fec0-42d8-b2b9-f214b5fa65f7" providerId="AD" clId="Web-{9ACEDD59-C9DC-5F08-23F4-BDECFB83D8F5}" dt="2026-04-09T21:42:03.754" v="273" actId="1076"/>
          <ac:spMkLst>
            <pc:docMk/>
            <pc:sldMk cId="2765888256" sldId="256"/>
            <ac:spMk id="48" creationId="{5AABC876-F20B-F148-8B9C-C3B6EBAEC0D5}"/>
          </ac:spMkLst>
        </pc:spChg>
        <pc:spChg chg="mod">
          <ac:chgData name="Lily Grace Quintanar" userId="S::lgq7@nau.edu::6b7cf741-fec0-42d8-b2b9-f214b5fa65f7" providerId="AD" clId="Web-{9ACEDD59-C9DC-5F08-23F4-BDECFB83D8F5}" dt="2026-04-09T21:42:03.754" v="271" actId="1076"/>
          <ac:spMkLst>
            <pc:docMk/>
            <pc:sldMk cId="2765888256" sldId="256"/>
            <ac:spMk id="49" creationId="{82675842-A206-1CDB-D566-CD91C6E723CF}"/>
          </ac:spMkLst>
        </pc:spChg>
        <pc:spChg chg="mod">
          <ac:chgData name="Lily Grace Quintanar" userId="S::lgq7@nau.edu::6b7cf741-fec0-42d8-b2b9-f214b5fa65f7" providerId="AD" clId="Web-{9ACEDD59-C9DC-5F08-23F4-BDECFB83D8F5}" dt="2026-04-09T21:40:22.080" v="249" actId="1076"/>
          <ac:spMkLst>
            <pc:docMk/>
            <pc:sldMk cId="2765888256" sldId="256"/>
            <ac:spMk id="52" creationId="{16FDEA0F-E87F-044D-B491-D80AD80FC8EB}"/>
          </ac:spMkLst>
        </pc:spChg>
        <pc:spChg chg="mod">
          <ac:chgData name="Lily Grace Quintanar" userId="S::lgq7@nau.edu::6b7cf741-fec0-42d8-b2b9-f214b5fa65f7" providerId="AD" clId="Web-{9ACEDD59-C9DC-5F08-23F4-BDECFB83D8F5}" dt="2026-04-09T21:42:03.754" v="272" actId="1076"/>
          <ac:spMkLst>
            <pc:docMk/>
            <pc:sldMk cId="2765888256" sldId="256"/>
            <ac:spMk id="53" creationId="{80C0D93F-5806-C44F-84E4-48D9ACDD1144}"/>
          </ac:spMkLst>
        </pc:spChg>
        <pc:graphicFrameChg chg="mod modGraphic">
          <ac:chgData name="Lily Grace Quintanar" userId="S::lgq7@nau.edu::6b7cf741-fec0-42d8-b2b9-f214b5fa65f7" providerId="AD" clId="Web-{9ACEDD59-C9DC-5F08-23F4-BDECFB83D8F5}" dt="2026-04-09T21:49:22.538" v="353"/>
          <ac:graphicFrameMkLst>
            <pc:docMk/>
            <pc:sldMk cId="2765888256" sldId="256"/>
            <ac:graphicFrameMk id="13" creationId="{DFC3E6BE-F974-1346-EC4F-D72B562F9BBB}"/>
          </ac:graphicFrameMkLst>
        </pc:graphicFrameChg>
        <pc:graphicFrameChg chg="mod modGraphic">
          <ac:chgData name="Lily Grace Quintanar" userId="S::lgq7@nau.edu::6b7cf741-fec0-42d8-b2b9-f214b5fa65f7" providerId="AD" clId="Web-{9ACEDD59-C9DC-5F08-23F4-BDECFB83D8F5}" dt="2026-04-09T21:47:13.017" v="343" actId="1076"/>
          <ac:graphicFrameMkLst>
            <pc:docMk/>
            <pc:sldMk cId="2765888256" sldId="256"/>
            <ac:graphicFrameMk id="28" creationId="{45329DD8-7C33-6610-A85B-42239316A7EB}"/>
          </ac:graphicFrameMkLst>
        </pc:graphicFrameChg>
        <pc:graphicFrameChg chg="mod modGraphic">
          <ac:chgData name="Lily Grace Quintanar" userId="S::lgq7@nau.edu::6b7cf741-fec0-42d8-b2b9-f214b5fa65f7" providerId="AD" clId="Web-{9ACEDD59-C9DC-5F08-23F4-BDECFB83D8F5}" dt="2026-04-09T21:47:25.174" v="344" actId="1076"/>
          <ac:graphicFrameMkLst>
            <pc:docMk/>
            <pc:sldMk cId="2765888256" sldId="256"/>
            <ac:graphicFrameMk id="34" creationId="{A0989F62-A1F4-6EEF-E294-AAA1937EC1DE}"/>
          </ac:graphicFrameMkLst>
        </pc:graphicFrameChg>
      </pc:sldChg>
    </pc:docChg>
  </pc:docChgLst>
  <pc:docChgLst>
    <pc:chgData name="Lily Grace Quintanar" userId="6b7cf741-fec0-42d8-b2b9-f214b5fa65f7" providerId="ADAL" clId="{EBDAEBC6-8B53-5FA1-A7D6-52C37104B6DC}"/>
    <pc:docChg chg="undo custSel modSld">
      <pc:chgData name="Lily Grace Quintanar" userId="6b7cf741-fec0-42d8-b2b9-f214b5fa65f7" providerId="ADAL" clId="{EBDAEBC6-8B53-5FA1-A7D6-52C37104B6DC}" dt="2026-04-10T20:25:11.404" v="62" actId="20577"/>
      <pc:docMkLst>
        <pc:docMk/>
      </pc:docMkLst>
      <pc:sldChg chg="modSp mod">
        <pc:chgData name="Lily Grace Quintanar" userId="6b7cf741-fec0-42d8-b2b9-f214b5fa65f7" providerId="ADAL" clId="{EBDAEBC6-8B53-5FA1-A7D6-52C37104B6DC}" dt="2026-04-10T20:25:11.404" v="62" actId="20577"/>
        <pc:sldMkLst>
          <pc:docMk/>
          <pc:sldMk cId="2765888256" sldId="256"/>
        </pc:sldMkLst>
        <pc:spChg chg="mod">
          <ac:chgData name="Lily Grace Quintanar" userId="6b7cf741-fec0-42d8-b2b9-f214b5fa65f7" providerId="ADAL" clId="{EBDAEBC6-8B53-5FA1-A7D6-52C37104B6DC}" dt="2026-04-10T20:25:11.404" v="62" actId="20577"/>
          <ac:spMkLst>
            <pc:docMk/>
            <pc:sldMk cId="2765888256" sldId="256"/>
            <ac:spMk id="43" creationId="{99C22960-EC0E-977B-D911-DDFCBC62D894}"/>
          </ac:spMkLst>
        </pc:spChg>
        <pc:graphicFrameChg chg="mod modGraphic">
          <ac:chgData name="Lily Grace Quintanar" userId="6b7cf741-fec0-42d8-b2b9-f214b5fa65f7" providerId="ADAL" clId="{EBDAEBC6-8B53-5FA1-A7D6-52C37104B6DC}" dt="2026-04-10T20:24:33.537" v="57" actId="20577"/>
          <ac:graphicFrameMkLst>
            <pc:docMk/>
            <pc:sldMk cId="2765888256" sldId="256"/>
            <ac:graphicFrameMk id="34" creationId="{A0989F62-A1F4-6EEF-E294-AAA1937EC1DE}"/>
          </ac:graphicFrameMkLst>
        </pc:graphicFrameChg>
      </pc:sldChg>
    </pc:docChg>
  </pc:docChgLst>
  <pc:docChgLst>
    <pc:chgData name="Jacob Keeland" userId="af5d8736-d0c8-40bc-93ff-c92d2cac48d2" providerId="ADAL" clId="{79549599-129F-5C4B-B1E0-4D76DA1EB4FD}"/>
    <pc:docChg chg="undo custSel modSld">
      <pc:chgData name="Jacob Keeland" userId="af5d8736-d0c8-40bc-93ff-c92d2cac48d2" providerId="ADAL" clId="{79549599-129F-5C4B-B1E0-4D76DA1EB4FD}" dt="2026-04-09T21:06:59.697" v="425" actId="14100"/>
      <pc:docMkLst>
        <pc:docMk/>
      </pc:docMkLst>
      <pc:sldChg chg="addSp delSp modSp mod">
        <pc:chgData name="Jacob Keeland" userId="af5d8736-d0c8-40bc-93ff-c92d2cac48d2" providerId="ADAL" clId="{79549599-129F-5C4B-B1E0-4D76DA1EB4FD}" dt="2026-04-09T21:06:59.697" v="425" actId="14100"/>
        <pc:sldMkLst>
          <pc:docMk/>
          <pc:sldMk cId="2920603266" sldId="260"/>
        </pc:sldMkLst>
        <pc:spChg chg="mod">
          <ac:chgData name="Jacob Keeland" userId="af5d8736-d0c8-40bc-93ff-c92d2cac48d2" providerId="ADAL" clId="{79549599-129F-5C4B-B1E0-4D76DA1EB4FD}" dt="2026-04-09T20:56:36.003" v="322" actId="1076"/>
          <ac:spMkLst>
            <pc:docMk/>
            <pc:sldMk cId="2920603266" sldId="260"/>
            <ac:spMk id="7" creationId="{4912F440-18AA-8627-154C-8557CE00E0BE}"/>
          </ac:spMkLst>
        </pc:spChg>
        <pc:spChg chg="mod">
          <ac:chgData name="Jacob Keeland" userId="af5d8736-d0c8-40bc-93ff-c92d2cac48d2" providerId="ADAL" clId="{79549599-129F-5C4B-B1E0-4D76DA1EB4FD}" dt="2026-04-09T21:06:59.697" v="425" actId="14100"/>
          <ac:spMkLst>
            <pc:docMk/>
            <pc:sldMk cId="2920603266" sldId="260"/>
            <ac:spMk id="18" creationId="{F6BACD41-7685-35A2-3D15-E42D52A2FA85}"/>
          </ac:spMkLst>
        </pc:spChg>
        <pc:spChg chg="mod">
          <ac:chgData name="Jacob Keeland" userId="af5d8736-d0c8-40bc-93ff-c92d2cac48d2" providerId="ADAL" clId="{79549599-129F-5C4B-B1E0-4D76DA1EB4FD}" dt="2026-04-09T21:05:54.401" v="417" actId="14100"/>
          <ac:spMkLst>
            <pc:docMk/>
            <pc:sldMk cId="2920603266" sldId="260"/>
            <ac:spMk id="26" creationId="{268B5EBD-4FDB-AA52-91CE-1E9C938F71F3}"/>
          </ac:spMkLst>
        </pc:spChg>
        <pc:spChg chg="mod">
          <ac:chgData name="Jacob Keeland" userId="af5d8736-d0c8-40bc-93ff-c92d2cac48d2" providerId="ADAL" clId="{79549599-129F-5C4B-B1E0-4D76DA1EB4FD}" dt="2026-04-09T21:03:26.166" v="381" actId="1076"/>
          <ac:spMkLst>
            <pc:docMk/>
            <pc:sldMk cId="2920603266" sldId="260"/>
            <ac:spMk id="31" creationId="{89F7DCAC-4CD3-85EC-FCE6-144335DC29F0}"/>
          </ac:spMkLst>
        </pc:spChg>
        <pc:spChg chg="mod">
          <ac:chgData name="Jacob Keeland" userId="af5d8736-d0c8-40bc-93ff-c92d2cac48d2" providerId="ADAL" clId="{79549599-129F-5C4B-B1E0-4D76DA1EB4FD}" dt="2026-04-09T21:03:06.707" v="377" actId="1076"/>
          <ac:spMkLst>
            <pc:docMk/>
            <pc:sldMk cId="2920603266" sldId="260"/>
            <ac:spMk id="33" creationId="{4A372693-F6A3-7D22-60F9-2171A6B59491}"/>
          </ac:spMkLst>
        </pc:spChg>
        <pc:spChg chg="mod">
          <ac:chgData name="Jacob Keeland" userId="af5d8736-d0c8-40bc-93ff-c92d2cac48d2" providerId="ADAL" clId="{79549599-129F-5C4B-B1E0-4D76DA1EB4FD}" dt="2026-04-09T21:02:29.544" v="371" actId="14100"/>
          <ac:spMkLst>
            <pc:docMk/>
            <pc:sldMk cId="2920603266" sldId="260"/>
            <ac:spMk id="48" creationId="{8B587B08-7505-68B8-70D6-AE802C8691C6}"/>
          </ac:spMkLst>
        </pc:spChg>
        <pc:spChg chg="mod">
          <ac:chgData name="Jacob Keeland" userId="af5d8736-d0c8-40bc-93ff-c92d2cac48d2" providerId="ADAL" clId="{79549599-129F-5C4B-B1E0-4D76DA1EB4FD}" dt="2026-04-09T21:02:52.772" v="374" actId="1076"/>
          <ac:spMkLst>
            <pc:docMk/>
            <pc:sldMk cId="2920603266" sldId="260"/>
            <ac:spMk id="53" creationId="{D1AEB2B0-4AF3-97D7-F114-C043345E0D95}"/>
          </ac:spMkLst>
        </pc:spChg>
        <pc:spChg chg="mod">
          <ac:chgData name="Jacob Keeland" userId="af5d8736-d0c8-40bc-93ff-c92d2cac48d2" providerId="ADAL" clId="{79549599-129F-5C4B-B1E0-4D76DA1EB4FD}" dt="2026-04-09T21:02:57.813" v="375" actId="1076"/>
          <ac:spMkLst>
            <pc:docMk/>
            <pc:sldMk cId="2920603266" sldId="260"/>
            <ac:spMk id="54" creationId="{94D5DDF2-62E7-3D08-B1FB-A65B8461FCA4}"/>
          </ac:spMkLst>
        </pc:spChg>
        <pc:spChg chg="mod">
          <ac:chgData name="Jacob Keeland" userId="af5d8736-d0c8-40bc-93ff-c92d2cac48d2" providerId="ADAL" clId="{79549599-129F-5C4B-B1E0-4D76DA1EB4FD}" dt="2026-04-09T21:03:02.893" v="376" actId="1076"/>
          <ac:spMkLst>
            <pc:docMk/>
            <pc:sldMk cId="2920603266" sldId="260"/>
            <ac:spMk id="55" creationId="{80E2E485-FEF6-EA6A-16A6-E1B913B449F0}"/>
          </ac:spMkLst>
        </pc:spChg>
        <pc:graphicFrameChg chg="add mod modGraphic">
          <ac:chgData name="Jacob Keeland" userId="af5d8736-d0c8-40bc-93ff-c92d2cac48d2" providerId="ADAL" clId="{79549599-129F-5C4B-B1E0-4D76DA1EB4FD}" dt="2026-04-09T21:06:24.457" v="421" actId="1076"/>
          <ac:graphicFrameMkLst>
            <pc:docMk/>
            <pc:sldMk cId="2920603266" sldId="260"/>
            <ac:graphicFrameMk id="5" creationId="{66112856-4452-BD4F-03F3-E6F79BCB9183}"/>
          </ac:graphicFrameMkLst>
        </pc:graphicFrameChg>
        <pc:graphicFrameChg chg="add mod modGraphic">
          <ac:chgData name="Jacob Keeland" userId="af5d8736-d0c8-40bc-93ff-c92d2cac48d2" providerId="ADAL" clId="{79549599-129F-5C4B-B1E0-4D76DA1EB4FD}" dt="2026-04-09T21:06:46.236" v="424" actId="14100"/>
          <ac:graphicFrameMkLst>
            <pc:docMk/>
            <pc:sldMk cId="2920603266" sldId="260"/>
            <ac:graphicFrameMk id="14" creationId="{64DCCF8F-FCD6-6906-1629-04683E58A93D}"/>
          </ac:graphicFrameMkLst>
        </pc:graphicFrameChg>
        <pc:picChg chg="mod">
          <ac:chgData name="Jacob Keeland" userId="af5d8736-d0c8-40bc-93ff-c92d2cac48d2" providerId="ADAL" clId="{79549599-129F-5C4B-B1E0-4D76DA1EB4FD}" dt="2026-04-09T21:03:19.431" v="380" actId="1076"/>
          <ac:picMkLst>
            <pc:docMk/>
            <pc:sldMk cId="2920603266" sldId="260"/>
            <ac:picMk id="34" creationId="{BF5B4276-2363-B343-11C9-47DAA29E7075}"/>
          </ac:picMkLst>
        </pc:picChg>
      </pc:sldChg>
    </pc:docChg>
  </pc:docChgLst>
  <pc:docChgLst>
    <pc:chgData name="Jacob Keeland" userId="S::jk2398@nau.edu::af5d8736-d0c8-40bc-93ff-c92d2cac48d2" providerId="AD" clId="Web-{3F0FFF1C-9E11-8292-10A4-12CCB411DA82}"/>
    <pc:docChg chg="modSld">
      <pc:chgData name="Jacob Keeland" userId="S::jk2398@nau.edu::af5d8736-d0c8-40bc-93ff-c92d2cac48d2" providerId="AD" clId="Web-{3F0FFF1C-9E11-8292-10A4-12CCB411DA82}" dt="2026-03-29T19:29:30.972" v="258" actId="1076"/>
      <pc:docMkLst>
        <pc:docMk/>
      </pc:docMkLst>
    </pc:docChg>
  </pc:docChgLst>
  <pc:docChgLst>
    <pc:chgData name="Lily Grace Quintanar" userId="S::lgq7@nau.edu::6b7cf741-fec0-42d8-b2b9-f214b5fa65f7" providerId="AD" clId="Web-{2424D8E0-71D0-D414-4254-52C0EC337437}"/>
    <pc:docChg chg="modSld">
      <pc:chgData name="Lily Grace Quintanar" userId="S::lgq7@nau.edu::6b7cf741-fec0-42d8-b2b9-f214b5fa65f7" providerId="AD" clId="Web-{2424D8E0-71D0-D414-4254-52C0EC337437}" dt="2026-03-27T22:13:10.874" v="114" actId="14100"/>
      <pc:docMkLst>
        <pc:docMk/>
      </pc:docMkLst>
      <pc:sldChg chg="addSp delSp modSp">
        <pc:chgData name="Lily Grace Quintanar" userId="S::lgq7@nau.edu::6b7cf741-fec0-42d8-b2b9-f214b5fa65f7" providerId="AD" clId="Web-{2424D8E0-71D0-D414-4254-52C0EC337437}" dt="2026-03-27T22:13:10.874" v="114" actId="14100"/>
        <pc:sldMkLst>
          <pc:docMk/>
          <pc:sldMk cId="2765888256" sldId="256"/>
        </pc:sldMkLst>
        <pc:spChg chg="add del mod">
          <ac:chgData name="Lily Grace Quintanar" userId="S::lgq7@nau.edu::6b7cf741-fec0-42d8-b2b9-f214b5fa65f7" providerId="AD" clId="Web-{2424D8E0-71D0-D414-4254-52C0EC337437}" dt="2026-03-27T22:13:10.874" v="114" actId="14100"/>
          <ac:spMkLst>
            <pc:docMk/>
            <pc:sldMk cId="2765888256" sldId="256"/>
            <ac:spMk id="18" creationId="{3463F1F6-E810-8942-8242-8AB925924B63}"/>
          </ac:spMkLst>
        </pc:spChg>
      </pc:sldChg>
    </pc:docChg>
  </pc:docChgLst>
  <pc:docChgLst>
    <pc:chgData name="Selina Yingzhuo Cozens" userId="S::syc34@nau.edu::d67b55ed-49d5-4f67-8c4d-378c6e7c71c4" providerId="AD" clId="Web-{5DAB1EF9-7B2B-E378-98BB-68DFCAC3A063}"/>
    <pc:docChg chg="modSld">
      <pc:chgData name="Selina Yingzhuo Cozens" userId="S::syc34@nau.edu::d67b55ed-49d5-4f67-8c4d-378c6e7c71c4" providerId="AD" clId="Web-{5DAB1EF9-7B2B-E378-98BB-68DFCAC3A063}" dt="2026-04-12T03:42:41.104" v="7"/>
      <pc:docMkLst>
        <pc:docMk/>
      </pc:docMkLst>
      <pc:sldChg chg="modSp">
        <pc:chgData name="Selina Yingzhuo Cozens" userId="S::syc34@nau.edu::d67b55ed-49d5-4f67-8c4d-378c6e7c71c4" providerId="AD" clId="Web-{5DAB1EF9-7B2B-E378-98BB-68DFCAC3A063}" dt="2026-04-12T03:42:41.104" v="7"/>
        <pc:sldMkLst>
          <pc:docMk/>
          <pc:sldMk cId="2765888256" sldId="256"/>
        </pc:sldMkLst>
        <pc:graphicFrameChg chg="mod modGraphic">
          <ac:chgData name="Selina Yingzhuo Cozens" userId="S::syc34@nau.edu::d67b55ed-49d5-4f67-8c4d-378c6e7c71c4" providerId="AD" clId="Web-{5DAB1EF9-7B2B-E378-98BB-68DFCAC3A063}" dt="2026-04-12T03:42:41.104" v="7"/>
          <ac:graphicFrameMkLst>
            <pc:docMk/>
            <pc:sldMk cId="2765888256" sldId="256"/>
            <ac:graphicFrameMk id="13" creationId="{DFC3E6BE-F974-1346-EC4F-D72B562F9BBB}"/>
          </ac:graphicFrameMkLst>
        </pc:graphicFrameChg>
      </pc:sldChg>
    </pc:docChg>
  </pc:docChgLst>
  <pc:docChgLst>
    <pc:chgData name="Jacob Keeland" userId="S::jk2398@nau.edu::af5d8736-d0c8-40bc-93ff-c92d2cac48d2" providerId="AD" clId="Web-{D9A2EBA8-5025-4882-B6CB-FD4F79DDDB03}"/>
    <pc:docChg chg="modSld">
      <pc:chgData name="Jacob Keeland" userId="S::jk2398@nau.edu::af5d8736-d0c8-40bc-93ff-c92d2cac48d2" providerId="AD" clId="Web-{D9A2EBA8-5025-4882-B6CB-FD4F79DDDB03}" dt="2026-04-07T20:36:17.642" v="3" actId="1076"/>
      <pc:docMkLst>
        <pc:docMk/>
      </pc:docMkLst>
      <pc:sldChg chg="modSp">
        <pc:chgData name="Jacob Keeland" userId="S::jk2398@nau.edu::af5d8736-d0c8-40bc-93ff-c92d2cac48d2" providerId="AD" clId="Web-{D9A2EBA8-5025-4882-B6CB-FD4F79DDDB03}" dt="2026-04-07T20:36:17.642" v="3" actId="1076"/>
        <pc:sldMkLst>
          <pc:docMk/>
          <pc:sldMk cId="2920603266" sldId="260"/>
        </pc:sldMkLst>
        <pc:spChg chg="mod">
          <ac:chgData name="Jacob Keeland" userId="S::jk2398@nau.edu::af5d8736-d0c8-40bc-93ff-c92d2cac48d2" providerId="AD" clId="Web-{D9A2EBA8-5025-4882-B6CB-FD4F79DDDB03}" dt="2026-04-07T20:36:17.642" v="3" actId="1076"/>
          <ac:spMkLst>
            <pc:docMk/>
            <pc:sldMk cId="2920603266" sldId="260"/>
            <ac:spMk id="18" creationId="{F6BACD41-7685-35A2-3D15-E42D52A2FA85}"/>
          </ac:spMkLst>
        </pc:spChg>
      </pc:sldChg>
    </pc:docChg>
  </pc:docChgLst>
  <pc:docChgLst>
    <pc:chgData name="Selina Yingzhuo Cozens" userId="d67b55ed-49d5-4f67-8c4d-378c6e7c71c4" providerId="ADAL" clId="{DD97096E-DB70-4C30-9DA4-49FB4E1624F9}"/>
    <pc:docChg chg="modSld">
      <pc:chgData name="Selina Yingzhuo Cozens" userId="d67b55ed-49d5-4f67-8c4d-378c6e7c71c4" providerId="ADAL" clId="{DD97096E-DB70-4C30-9DA4-49FB4E1624F9}" dt="2026-04-09T10:24:12.503" v="14" actId="20577"/>
      <pc:docMkLst>
        <pc:docMk/>
      </pc:docMkLst>
    </pc:docChg>
  </pc:docChgLst>
  <pc:docChgLst>
    <pc:chgData name="Jacob Keeland" userId="S::jk2398@nau.edu::af5d8736-d0c8-40bc-93ff-c92d2cac48d2" providerId="AD" clId="Web-{3A7D90E9-4740-79C3-B0FD-8C3023CD7D36}"/>
    <pc:docChg chg="modSld">
      <pc:chgData name="Jacob Keeland" userId="S::jk2398@nau.edu::af5d8736-d0c8-40bc-93ff-c92d2cac48d2" providerId="AD" clId="Web-{3A7D90E9-4740-79C3-B0FD-8C3023CD7D36}" dt="2026-03-28T01:31:28.959" v="178" actId="1076"/>
      <pc:docMkLst>
        <pc:docMk/>
      </pc:docMkLst>
      <pc:sldChg chg="addSp delSp modSp">
        <pc:chgData name="Jacob Keeland" userId="S::jk2398@nau.edu::af5d8736-d0c8-40bc-93ff-c92d2cac48d2" providerId="AD" clId="Web-{3A7D90E9-4740-79C3-B0FD-8C3023CD7D36}" dt="2026-03-28T01:31:28.959" v="178" actId="1076"/>
        <pc:sldMkLst>
          <pc:docMk/>
          <pc:sldMk cId="2920603266" sldId="260"/>
        </pc:sldMkLst>
        <pc:spChg chg="mod">
          <ac:chgData name="Jacob Keeland" userId="S::jk2398@nau.edu::af5d8736-d0c8-40bc-93ff-c92d2cac48d2" providerId="AD" clId="Web-{3A7D90E9-4740-79C3-B0FD-8C3023CD7D36}" dt="2026-03-28T01:31:15.615" v="176" actId="14100"/>
          <ac:spMkLst>
            <pc:docMk/>
            <pc:sldMk cId="2920603266" sldId="260"/>
            <ac:spMk id="18" creationId="{F6BACD41-7685-35A2-3D15-E42D52A2FA85}"/>
          </ac:spMkLst>
        </pc:spChg>
        <pc:spChg chg="add del mod">
          <ac:chgData name="Jacob Keeland" userId="S::jk2398@nau.edu::af5d8736-d0c8-40bc-93ff-c92d2cac48d2" providerId="AD" clId="Web-{3A7D90E9-4740-79C3-B0FD-8C3023CD7D36}" dt="2026-03-28T01:31:26.022" v="177" actId="1076"/>
          <ac:spMkLst>
            <pc:docMk/>
            <pc:sldMk cId="2920603266" sldId="260"/>
            <ac:spMk id="26" creationId="{268B5EBD-4FDB-AA52-91CE-1E9C938F71F3}"/>
          </ac:spMkLst>
        </pc:spChg>
        <pc:spChg chg="mod">
          <ac:chgData name="Jacob Keeland" userId="S::jk2398@nau.edu::af5d8736-d0c8-40bc-93ff-c92d2cac48d2" providerId="AD" clId="Web-{3A7D90E9-4740-79C3-B0FD-8C3023CD7D36}" dt="2026-03-28T00:33:17.455" v="2" actId="20577"/>
          <ac:spMkLst>
            <pc:docMk/>
            <pc:sldMk cId="2920603266" sldId="260"/>
            <ac:spMk id="52" creationId="{84BF6C05-F9DB-BC8B-370A-6F45956EC15D}"/>
          </ac:spMkLst>
        </pc:spChg>
      </pc:sldChg>
    </pc:docChg>
  </pc:docChgLst>
  <pc:docChgLst>
    <pc:chgData name="Selina Yingzhuo Cozens" userId="d67b55ed-49d5-4f67-8c4d-378c6e7c71c4" providerId="ADAL" clId="{F944B83C-A72E-4BA8-94FC-45B0868D9AD3}"/>
    <pc:docChg chg="undo redo custSel modSld sldOrd">
      <pc:chgData name="Selina Yingzhuo Cozens" userId="d67b55ed-49d5-4f67-8c4d-378c6e7c71c4" providerId="ADAL" clId="{F944B83C-A72E-4BA8-94FC-45B0868D9AD3}" dt="2026-04-12T03:45:52.691" v="2564" actId="1076"/>
      <pc:docMkLst>
        <pc:docMk/>
      </pc:docMkLst>
      <pc:sldChg chg="addSp delSp modSp mod">
        <pc:chgData name="Selina Yingzhuo Cozens" userId="d67b55ed-49d5-4f67-8c4d-378c6e7c71c4" providerId="ADAL" clId="{F944B83C-A72E-4BA8-94FC-45B0868D9AD3}" dt="2026-04-12T03:45:52.691" v="2564" actId="1076"/>
        <pc:sldMkLst>
          <pc:docMk/>
          <pc:sldMk cId="2765888256" sldId="256"/>
        </pc:sldMkLst>
        <pc:spChg chg="add mod">
          <ac:chgData name="Selina Yingzhuo Cozens" userId="d67b55ed-49d5-4f67-8c4d-378c6e7c71c4" providerId="ADAL" clId="{F944B83C-A72E-4BA8-94FC-45B0868D9AD3}" dt="2026-04-09T18:57:26.371" v="2515" actId="1076"/>
          <ac:spMkLst>
            <pc:docMk/>
            <pc:sldMk cId="2765888256" sldId="256"/>
            <ac:spMk id="16" creationId="{0F5496F5-F468-4741-328E-3E3694538495}"/>
          </ac:spMkLst>
        </pc:spChg>
        <pc:spChg chg="add mod">
          <ac:chgData name="Selina Yingzhuo Cozens" userId="d67b55ed-49d5-4f67-8c4d-378c6e7c71c4" providerId="ADAL" clId="{F944B83C-A72E-4BA8-94FC-45B0868D9AD3}" dt="2026-04-09T18:59:23.125" v="2530" actId="1076"/>
          <ac:spMkLst>
            <pc:docMk/>
            <pc:sldMk cId="2765888256" sldId="256"/>
            <ac:spMk id="22" creationId="{C019E1BF-6531-6964-6144-45BB1936453D}"/>
          </ac:spMkLst>
        </pc:spChg>
        <pc:spChg chg="add mod">
          <ac:chgData name="Selina Yingzhuo Cozens" userId="d67b55ed-49d5-4f67-8c4d-378c6e7c71c4" providerId="ADAL" clId="{F944B83C-A72E-4BA8-94FC-45B0868D9AD3}" dt="2026-04-09T18:59:44.975" v="2532" actId="1076"/>
          <ac:spMkLst>
            <pc:docMk/>
            <pc:sldMk cId="2765888256" sldId="256"/>
            <ac:spMk id="23" creationId="{8D977859-292E-8EBA-A5A0-6D9C290347B1}"/>
          </ac:spMkLst>
        </pc:spChg>
        <pc:spChg chg="add mod">
          <ac:chgData name="Selina Yingzhuo Cozens" userId="d67b55ed-49d5-4f67-8c4d-378c6e7c71c4" providerId="ADAL" clId="{F944B83C-A72E-4BA8-94FC-45B0868D9AD3}" dt="2026-04-09T18:57:26.371" v="2515" actId="1076"/>
          <ac:spMkLst>
            <pc:docMk/>
            <pc:sldMk cId="2765888256" sldId="256"/>
            <ac:spMk id="25" creationId="{D081495B-8DA1-4168-5F22-DAD81FD306D1}"/>
          </ac:spMkLst>
        </pc:spChg>
        <pc:spChg chg="mod">
          <ac:chgData name="Selina Yingzhuo Cozens" userId="d67b55ed-49d5-4f67-8c4d-378c6e7c71c4" providerId="ADAL" clId="{F944B83C-A72E-4BA8-94FC-45B0868D9AD3}" dt="2026-04-09T18:57:38.891" v="2516" actId="14100"/>
          <ac:spMkLst>
            <pc:docMk/>
            <pc:sldMk cId="2765888256" sldId="256"/>
            <ac:spMk id="26" creationId="{9455778B-2A91-4EFD-A66F-C9F5CB54AA17}"/>
          </ac:spMkLst>
        </pc:spChg>
        <pc:spChg chg="mod">
          <ac:chgData name="Selina Yingzhuo Cozens" userId="d67b55ed-49d5-4f67-8c4d-378c6e7c71c4" providerId="ADAL" clId="{F944B83C-A72E-4BA8-94FC-45B0868D9AD3}" dt="2026-04-09T18:57:26.371" v="2515" actId="1076"/>
          <ac:spMkLst>
            <pc:docMk/>
            <pc:sldMk cId="2765888256" sldId="256"/>
            <ac:spMk id="29" creationId="{CFEB8CDB-2F46-5847-BD01-970E8AC7FF18}"/>
          </ac:spMkLst>
        </pc:spChg>
        <pc:spChg chg="add mod">
          <ac:chgData name="Selina Yingzhuo Cozens" userId="d67b55ed-49d5-4f67-8c4d-378c6e7c71c4" providerId="ADAL" clId="{F944B83C-A72E-4BA8-94FC-45B0868D9AD3}" dt="2026-04-09T18:57:26.371" v="2515" actId="1076"/>
          <ac:spMkLst>
            <pc:docMk/>
            <pc:sldMk cId="2765888256" sldId="256"/>
            <ac:spMk id="31" creationId="{1FD1C54A-24D8-9A37-C04C-346CEE8E5723}"/>
          </ac:spMkLst>
        </pc:spChg>
        <pc:spChg chg="add del mod">
          <ac:chgData name="Selina Yingzhuo Cozens" userId="d67b55ed-49d5-4f67-8c4d-378c6e7c71c4" providerId="ADAL" clId="{F944B83C-A72E-4BA8-94FC-45B0868D9AD3}" dt="2026-04-09T18:57:26.371" v="2515" actId="1076"/>
          <ac:spMkLst>
            <pc:docMk/>
            <pc:sldMk cId="2765888256" sldId="256"/>
            <ac:spMk id="33" creationId="{77CFE7F5-BDF6-FC43-A324-CCE525A0F54E}"/>
          </ac:spMkLst>
        </pc:spChg>
        <pc:spChg chg="mod">
          <ac:chgData name="Selina Yingzhuo Cozens" userId="d67b55ed-49d5-4f67-8c4d-378c6e7c71c4" providerId="ADAL" clId="{F944B83C-A72E-4BA8-94FC-45B0868D9AD3}" dt="2026-04-10T18:46:45.067" v="2557" actId="20577"/>
          <ac:spMkLst>
            <pc:docMk/>
            <pc:sldMk cId="2765888256" sldId="256"/>
            <ac:spMk id="43" creationId="{99C22960-EC0E-977B-D911-DDFCBC62D894}"/>
          </ac:spMkLst>
        </pc:spChg>
        <pc:spChg chg="mod">
          <ac:chgData name="Selina Yingzhuo Cozens" userId="d67b55ed-49d5-4f67-8c4d-378c6e7c71c4" providerId="ADAL" clId="{F944B83C-A72E-4BA8-94FC-45B0868D9AD3}" dt="2026-03-25T18:56:43.982" v="1637" actId="20577"/>
          <ac:spMkLst>
            <pc:docMk/>
            <pc:sldMk cId="2765888256" sldId="256"/>
            <ac:spMk id="48" creationId="{5AABC876-F20B-F148-8B9C-C3B6EBAEC0D5}"/>
          </ac:spMkLst>
        </pc:spChg>
        <pc:spChg chg="mod">
          <ac:chgData name="Selina Yingzhuo Cozens" userId="d67b55ed-49d5-4f67-8c4d-378c6e7c71c4" providerId="ADAL" clId="{F944B83C-A72E-4BA8-94FC-45B0868D9AD3}" dt="2026-04-09T19:04:20.484" v="2542" actId="5793"/>
          <ac:spMkLst>
            <pc:docMk/>
            <pc:sldMk cId="2765888256" sldId="256"/>
            <ac:spMk id="52" creationId="{16FDEA0F-E87F-044D-B491-D80AD80FC8EB}"/>
          </ac:spMkLst>
        </pc:spChg>
        <pc:graphicFrameChg chg="add mod modGraphic">
          <ac:chgData name="Selina Yingzhuo Cozens" userId="d67b55ed-49d5-4f67-8c4d-378c6e7c71c4" providerId="ADAL" clId="{F944B83C-A72E-4BA8-94FC-45B0868D9AD3}" dt="2026-04-12T03:45:52.691" v="2564" actId="1076"/>
          <ac:graphicFrameMkLst>
            <pc:docMk/>
            <pc:sldMk cId="2765888256" sldId="256"/>
            <ac:graphicFrameMk id="13" creationId="{DFC3E6BE-F974-1346-EC4F-D72B562F9BBB}"/>
          </ac:graphicFrameMkLst>
        </pc:graphicFrameChg>
        <pc:graphicFrameChg chg="modGraphic">
          <ac:chgData name="Selina Yingzhuo Cozens" userId="d67b55ed-49d5-4f67-8c4d-378c6e7c71c4" providerId="ADAL" clId="{F944B83C-A72E-4BA8-94FC-45B0868D9AD3}" dt="2026-04-09T18:57:44.903" v="2517" actId="14100"/>
          <ac:graphicFrameMkLst>
            <pc:docMk/>
            <pc:sldMk cId="2765888256" sldId="256"/>
            <ac:graphicFrameMk id="34" creationId="{A0989F62-A1F4-6EEF-E294-AAA1937EC1DE}"/>
          </ac:graphicFrameMkLst>
        </pc:graphicFrameChg>
        <pc:picChg chg="mod">
          <ac:chgData name="Selina Yingzhuo Cozens" userId="d67b55ed-49d5-4f67-8c4d-378c6e7c71c4" providerId="ADAL" clId="{F944B83C-A72E-4BA8-94FC-45B0868D9AD3}" dt="2026-04-09T19:00:54.481" v="2536" actId="208"/>
          <ac:picMkLst>
            <pc:docMk/>
            <pc:sldMk cId="2765888256" sldId="256"/>
            <ac:picMk id="7" creationId="{39EC6B2E-69FF-F990-FC6B-F65E9269E980}"/>
          </ac:picMkLst>
        </pc:picChg>
        <pc:picChg chg="add mod modCrop">
          <ac:chgData name="Selina Yingzhuo Cozens" userId="d67b55ed-49d5-4f67-8c4d-378c6e7c71c4" providerId="ADAL" clId="{F944B83C-A72E-4BA8-94FC-45B0868D9AD3}" dt="2026-04-09T19:01:03.669" v="2539" actId="208"/>
          <ac:picMkLst>
            <pc:docMk/>
            <pc:sldMk cId="2765888256" sldId="256"/>
            <ac:picMk id="12" creationId="{F07F3419-E70E-9CA3-1DB0-CEB09D2ED6F9}"/>
          </ac:picMkLst>
        </pc:picChg>
        <pc:picChg chg="add mod">
          <ac:chgData name="Selina Yingzhuo Cozens" userId="d67b55ed-49d5-4f67-8c4d-378c6e7c71c4" providerId="ADAL" clId="{F944B83C-A72E-4BA8-94FC-45B0868D9AD3}" dt="2026-04-09T19:01:14.165" v="2540" actId="208"/>
          <ac:picMkLst>
            <pc:docMk/>
            <pc:sldMk cId="2765888256" sldId="256"/>
            <ac:picMk id="14" creationId="{2DE6D960-119A-812F-C3DD-EEF8EF613AB1}"/>
          </ac:picMkLst>
        </pc:picChg>
        <pc:picChg chg="add mod">
          <ac:chgData name="Selina Yingzhuo Cozens" userId="d67b55ed-49d5-4f67-8c4d-378c6e7c71c4" providerId="ADAL" clId="{F944B83C-A72E-4BA8-94FC-45B0868D9AD3}" dt="2026-04-09T19:00:56.399" v="2537" actId="208"/>
          <ac:picMkLst>
            <pc:docMk/>
            <pc:sldMk cId="2765888256" sldId="256"/>
            <ac:picMk id="36" creationId="{09917BB6-B8AE-E2BA-DD97-45EBE0C70374}"/>
          </ac:picMkLst>
        </pc:picChg>
        <pc:picChg chg="add mod">
          <ac:chgData name="Selina Yingzhuo Cozens" userId="d67b55ed-49d5-4f67-8c4d-378c6e7c71c4" providerId="ADAL" clId="{F944B83C-A72E-4BA8-94FC-45B0868D9AD3}" dt="2026-04-09T19:00:59.329" v="2538" actId="208"/>
          <ac:picMkLst>
            <pc:docMk/>
            <pc:sldMk cId="2765888256" sldId="256"/>
            <ac:picMk id="1026" creationId="{7988BB6F-4C61-02DC-F3AD-AEB33E813FF9}"/>
          </ac:picMkLst>
        </pc:picChg>
      </pc:sldChg>
      <pc:sldChg chg="modSp mod">
        <pc:chgData name="Selina Yingzhuo Cozens" userId="d67b55ed-49d5-4f67-8c4d-378c6e7c71c4" providerId="ADAL" clId="{F944B83C-A72E-4BA8-94FC-45B0868D9AD3}" dt="2026-03-25T18:16:22.317" v="29" actId="20577"/>
        <pc:sldMkLst>
          <pc:docMk/>
          <pc:sldMk cId="2756914284" sldId="259"/>
        </pc:sldMkLst>
        <pc:spChg chg="mod">
          <ac:chgData name="Selina Yingzhuo Cozens" userId="d67b55ed-49d5-4f67-8c4d-378c6e7c71c4" providerId="ADAL" clId="{F944B83C-A72E-4BA8-94FC-45B0868D9AD3}" dt="2026-03-25T18:16:22.317" v="29" actId="20577"/>
          <ac:spMkLst>
            <pc:docMk/>
            <pc:sldMk cId="2756914284" sldId="259"/>
            <ac:spMk id="6" creationId="{7E09A4A6-87F9-2BBB-FB92-A5087165128B}"/>
          </ac:spMkLst>
        </pc:spChg>
      </pc:sldChg>
      <pc:sldChg chg="modSp mod ord">
        <pc:chgData name="Selina Yingzhuo Cozens" userId="d67b55ed-49d5-4f67-8c4d-378c6e7c71c4" providerId="ADAL" clId="{F944B83C-A72E-4BA8-94FC-45B0868D9AD3}" dt="2026-03-30T03:11:44.500" v="1703" actId="20578"/>
        <pc:sldMkLst>
          <pc:docMk/>
          <pc:sldMk cId="2920603266" sldId="260"/>
        </pc:sldMkLst>
        <pc:spChg chg="mod">
          <ac:chgData name="Selina Yingzhuo Cozens" userId="d67b55ed-49d5-4f67-8c4d-378c6e7c71c4" providerId="ADAL" clId="{F944B83C-A72E-4BA8-94FC-45B0868D9AD3}" dt="2026-03-25T18:16:15.864" v="13" actId="20577"/>
          <ac:spMkLst>
            <pc:docMk/>
            <pc:sldMk cId="2920603266" sldId="260"/>
            <ac:spMk id="6" creationId="{53223C7F-5410-CCCD-C802-FC67D989FE0F}"/>
          </ac:spMkLst>
        </pc:spChg>
      </pc:sldChg>
    </pc:docChg>
  </pc:docChgLst>
  <pc:docChgLst>
    <pc:chgData name="Elise A Chantegros" userId="S::eac527@nau.edu::a0388bc0-83d7-43fe-9255-529fdfb0cb36" providerId="AD" clId="Web-{7942F6B5-3DB1-ED2F-910A-EB5E65AED72C}"/>
    <pc:docChg chg="modSld">
      <pc:chgData name="Elise A Chantegros" userId="S::eac527@nau.edu::a0388bc0-83d7-43fe-9255-529fdfb0cb36" providerId="AD" clId="Web-{7942F6B5-3DB1-ED2F-910A-EB5E65AED72C}" dt="2026-03-29T23:50:02.697" v="970" actId="20577"/>
      <pc:docMkLst>
        <pc:docMk/>
      </pc:docMkLst>
      <pc:sldChg chg="modSp">
        <pc:chgData name="Elise A Chantegros" userId="S::eac527@nau.edu::a0388bc0-83d7-43fe-9255-529fdfb0cb36" providerId="AD" clId="Web-{7942F6B5-3DB1-ED2F-910A-EB5E65AED72C}" dt="2026-03-29T23:50:02.697" v="970" actId="20577"/>
        <pc:sldMkLst>
          <pc:docMk/>
          <pc:sldMk cId="2756914284" sldId="259"/>
        </pc:sldMkLst>
        <pc:spChg chg="mod">
          <ac:chgData name="Elise A Chantegros" userId="S::eac527@nau.edu::a0388bc0-83d7-43fe-9255-529fdfb0cb36" providerId="AD" clId="Web-{7942F6B5-3DB1-ED2F-910A-EB5E65AED72C}" dt="2026-03-29T23:50:02.697" v="970" actId="20577"/>
          <ac:spMkLst>
            <pc:docMk/>
            <pc:sldMk cId="2756914284" sldId="259"/>
            <ac:spMk id="52" creationId="{FE8C8B6A-627A-D19F-952C-1C134C8B6ED8}"/>
          </ac:spMkLst>
        </pc:spChg>
      </pc:sldChg>
    </pc:docChg>
  </pc:docChgLst>
  <pc:docChgLst>
    <pc:chgData name="Desirae Rose Mangum" userId="4927c8d4-d474-41ca-9032-4b6cd7db906a" providerId="ADAL" clId="{0B60F3D5-AA9E-4BDA-828C-9FD2F07EBC35}"/>
    <pc:docChg chg="undo custSel addSld delSld modSld sldOrd">
      <pc:chgData name="Desirae Rose Mangum" userId="4927c8d4-d474-41ca-9032-4b6cd7db906a" providerId="ADAL" clId="{0B60F3D5-AA9E-4BDA-828C-9FD2F07EBC35}" dt="2026-04-13T21:12:00.974" v="3070" actId="20577"/>
      <pc:docMkLst>
        <pc:docMk/>
      </pc:docMkLst>
      <pc:sldChg chg="modSp mod">
        <pc:chgData name="Desirae Rose Mangum" userId="4927c8d4-d474-41ca-9032-4b6cd7db906a" providerId="ADAL" clId="{0B60F3D5-AA9E-4BDA-828C-9FD2F07EBC35}" dt="2026-04-13T21:12:00.974" v="3070" actId="20577"/>
        <pc:sldMkLst>
          <pc:docMk/>
          <pc:sldMk cId="2765888256" sldId="256"/>
        </pc:sldMkLst>
        <pc:graphicFrameChg chg="modGraphic">
          <ac:chgData name="Desirae Rose Mangum" userId="4927c8d4-d474-41ca-9032-4b6cd7db906a" providerId="ADAL" clId="{0B60F3D5-AA9E-4BDA-828C-9FD2F07EBC35}" dt="2026-04-13T21:12:00.974" v="3070" actId="20577"/>
          <ac:graphicFrameMkLst>
            <pc:docMk/>
            <pc:sldMk cId="2765888256" sldId="256"/>
            <ac:graphicFrameMk id="34" creationId="{A0989F62-A1F4-6EEF-E294-AAA1937EC1DE}"/>
          </ac:graphicFrameMkLst>
        </pc:graphicFrameChg>
      </pc:sldChg>
      <pc:sldChg chg="delSp modSp add mod setBg">
        <pc:chgData name="Desirae Rose Mangum" userId="4927c8d4-d474-41ca-9032-4b6cd7db906a" providerId="ADAL" clId="{0B60F3D5-AA9E-4BDA-828C-9FD2F07EBC35}" dt="2026-04-10T22:49:14.834" v="2958" actId="20577"/>
        <pc:sldMkLst>
          <pc:docMk/>
          <pc:sldMk cId="2756914284" sldId="259"/>
        </pc:sldMkLst>
        <pc:spChg chg="mod">
          <ac:chgData name="Desirae Rose Mangum" userId="4927c8d4-d474-41ca-9032-4b6cd7db906a" providerId="ADAL" clId="{0B60F3D5-AA9E-4BDA-828C-9FD2F07EBC35}" dt="2026-03-24T20:56:48.480" v="633" actId="20577"/>
          <ac:spMkLst>
            <pc:docMk/>
            <pc:sldMk cId="2756914284" sldId="259"/>
            <ac:spMk id="10" creationId="{B0338D08-80B3-B544-0304-3A1358E0C6CF}"/>
          </ac:spMkLst>
        </pc:spChg>
        <pc:spChg chg="mod">
          <ac:chgData name="Desirae Rose Mangum" userId="4927c8d4-d474-41ca-9032-4b6cd7db906a" providerId="ADAL" clId="{0B60F3D5-AA9E-4BDA-828C-9FD2F07EBC35}" dt="2026-04-10T22:49:14.834" v="2958" actId="20577"/>
          <ac:spMkLst>
            <pc:docMk/>
            <pc:sldMk cId="2756914284" sldId="259"/>
            <ac:spMk id="48" creationId="{D723B41D-91FE-B9A2-DA53-80D64D1E8D72}"/>
          </ac:spMkLst>
        </pc:spChg>
      </pc:sldChg>
      <pc:sldChg chg="delSp modSp add mod setBg">
        <pc:chgData name="Desirae Rose Mangum" userId="4927c8d4-d474-41ca-9032-4b6cd7db906a" providerId="ADAL" clId="{0B60F3D5-AA9E-4BDA-828C-9FD2F07EBC35}" dt="2026-03-24T20:57:12.292" v="664" actId="20577"/>
        <pc:sldMkLst>
          <pc:docMk/>
          <pc:sldMk cId="2920603266" sldId="260"/>
        </pc:sldMkLst>
        <pc:spChg chg="mod">
          <ac:chgData name="Desirae Rose Mangum" userId="4927c8d4-d474-41ca-9032-4b6cd7db906a" providerId="ADAL" clId="{0B60F3D5-AA9E-4BDA-828C-9FD2F07EBC35}" dt="2026-03-24T20:57:12.292" v="664" actId="20577"/>
          <ac:spMkLst>
            <pc:docMk/>
            <pc:sldMk cId="2920603266" sldId="260"/>
            <ac:spMk id="10" creationId="{4AFBB1FE-A816-E8AB-6CAB-A9A1E53D5B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12B98-29A2-4FEB-9E8E-EA5FF6CFCF7B}" type="datetimeFigureOut">
              <a:rPr lang="en-US" smtClean="0"/>
              <a:t>4/13/2026</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2F4E7-5F82-434D-9D08-A5188CB3E2F4}" type="slidenum">
              <a:rPr lang="en-US" smtClean="0"/>
              <a:t>‹#›</a:t>
            </a:fld>
            <a:endParaRPr lang="en-US"/>
          </a:p>
        </p:txBody>
      </p:sp>
    </p:spTree>
    <p:extLst>
      <p:ext uri="{BB962C8B-B14F-4D97-AF65-F5344CB8AC3E}">
        <p14:creationId xmlns:p14="http://schemas.microsoft.com/office/powerpoint/2010/main" val="334916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Marek: Results, Methods, </a:t>
            </a:r>
          </a:p>
          <a:p>
            <a:r>
              <a:rPr lang="en-US"/>
              <a:t>Conclusion and references for both</a:t>
            </a:r>
          </a:p>
          <a:p>
            <a:r>
              <a:rPr lang="en-US"/>
              <a:t>Jake: Abstract, Requirements, </a:t>
            </a:r>
          </a:p>
        </p:txBody>
      </p:sp>
      <p:sp>
        <p:nvSpPr>
          <p:cNvPr id="4" name="Slide Number Placeholder 3"/>
          <p:cNvSpPr>
            <a:spLocks noGrp="1"/>
          </p:cNvSpPr>
          <p:nvPr>
            <p:ph type="sldNum" sz="quarter" idx="5"/>
          </p:nvPr>
        </p:nvSpPr>
        <p:spPr/>
        <p:txBody>
          <a:bodyPr/>
          <a:lstStyle/>
          <a:p>
            <a:fld id="{8322F4E7-5F82-434D-9D08-A5188CB3E2F4}" type="slidenum">
              <a:rPr lang="en-US" smtClean="0"/>
              <a:t>1</a:t>
            </a:fld>
            <a:endParaRPr lang="en-US"/>
          </a:p>
        </p:txBody>
      </p:sp>
    </p:spTree>
    <p:extLst>
      <p:ext uri="{BB962C8B-B14F-4D97-AF65-F5344CB8AC3E}">
        <p14:creationId xmlns:p14="http://schemas.microsoft.com/office/powerpoint/2010/main" val="399013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22F4E7-5F82-434D-9D08-A5188CB3E2F4}" type="slidenum">
              <a:rPr lang="en-US" smtClean="0"/>
              <a:t>2</a:t>
            </a:fld>
            <a:endParaRPr lang="en-US"/>
          </a:p>
        </p:txBody>
      </p:sp>
    </p:spTree>
    <p:extLst>
      <p:ext uri="{BB962C8B-B14F-4D97-AF65-F5344CB8AC3E}">
        <p14:creationId xmlns:p14="http://schemas.microsoft.com/office/powerpoint/2010/main" val="271312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22F4E7-5F82-434D-9D08-A5188CB3E2F4}" type="slidenum">
              <a:rPr lang="en-US" smtClean="0"/>
              <a:t>3</a:t>
            </a:fld>
            <a:endParaRPr lang="en-US"/>
          </a:p>
        </p:txBody>
      </p:sp>
    </p:spTree>
    <p:extLst>
      <p:ext uri="{BB962C8B-B14F-4D97-AF65-F5344CB8AC3E}">
        <p14:creationId xmlns:p14="http://schemas.microsoft.com/office/powerpoint/2010/main" val="2783368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37E677B0-419F-3346-AEA6-E537A8118DF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9465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4070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870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408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677B0-419F-3346-AEA6-E537A8118DF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3146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E677B0-419F-3346-AEA6-E537A8118DFA}"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5157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E677B0-419F-3346-AEA6-E537A8118DFA}" type="datetimeFigureOut">
              <a:rPr lang="en-US" smtClean="0"/>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1692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677B0-419F-3346-AEA6-E537A8118DFA}" type="datetimeFigureOut">
              <a:rPr lang="en-US" smtClean="0"/>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7292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77B0-419F-3346-AEA6-E537A8118DFA}"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9160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087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88776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37E677B0-419F-3346-AEA6-E537A8118DFA}" type="datetimeFigureOut">
              <a:rPr lang="en-US" smtClean="0"/>
              <a:t>4/13/2026</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5E424A69-0C1F-A24F-A5DA-82687E67AB2C}" type="slidenum">
              <a:rPr lang="en-US" smtClean="0"/>
              <a:t>‹#›</a:t>
            </a:fld>
            <a:endParaRPr lang="en-US"/>
          </a:p>
        </p:txBody>
      </p:sp>
    </p:spTree>
    <p:extLst>
      <p:ext uri="{BB962C8B-B14F-4D97-AF65-F5344CB8AC3E}">
        <p14:creationId xmlns:p14="http://schemas.microsoft.com/office/powerpoint/2010/main" val="336350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20.jpeg"/><Relationship Id="rId17"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6.jpeg"/><Relationship Id="rId12"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6.png"/><Relationship Id="rId5" Type="http://schemas.openxmlformats.org/officeDocument/2006/relationships/image" Target="../media/image24.jpeg"/><Relationship Id="rId15" Type="http://schemas.openxmlformats.org/officeDocument/2006/relationships/image" Target="../media/image31.png"/><Relationship Id="rId10" Type="http://schemas.openxmlformats.org/officeDocument/2006/relationships/image" Target="../media/image28.jpeg"/><Relationship Id="rId4" Type="http://schemas.openxmlformats.org/officeDocument/2006/relationships/image" Target="../media/image2.png"/><Relationship Id="rId9" Type="http://schemas.microsoft.com/office/2007/relationships/hdphoto" Target="../media/hdphoto1.wdp"/><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7F206EB-1495-8B61-DC1F-3A51CDCEEFA6}"/>
            </a:ext>
          </a:extLst>
        </p:cNvPr>
        <p:cNvGrpSpPr/>
        <p:nvPr/>
      </p:nvGrpSpPr>
      <p:grpSpPr>
        <a:xfrm>
          <a:off x="0" y="0"/>
          <a:ext cx="0" cy="0"/>
          <a:chOff x="0" y="0"/>
          <a:chExt cx="0" cy="0"/>
        </a:xfrm>
      </p:grpSpPr>
      <p:sp>
        <p:nvSpPr>
          <p:cNvPr id="22" name="Shape 68">
            <a:extLst>
              <a:ext uri="{FF2B5EF4-FFF2-40B4-BE49-F238E27FC236}">
                <a16:creationId xmlns:a16="http://schemas.microsoft.com/office/drawing/2014/main" id="{A7F1A291-7FB7-39C3-3F7D-BC48B4A1EF7E}"/>
              </a:ext>
            </a:extLst>
          </p:cNvPr>
          <p:cNvSpPr txBox="1"/>
          <p:nvPr/>
        </p:nvSpPr>
        <p:spPr>
          <a:xfrm>
            <a:off x="10624048" y="15262038"/>
            <a:ext cx="14002269" cy="15579970"/>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19" name="Rectangle 18">
            <a:extLst>
              <a:ext uri="{FF2B5EF4-FFF2-40B4-BE49-F238E27FC236}">
                <a16:creationId xmlns:a16="http://schemas.microsoft.com/office/drawing/2014/main" id="{18886637-1AD3-3E4D-FA22-6CED59BC3EBD}"/>
              </a:ext>
            </a:extLst>
          </p:cNvPr>
          <p:cNvSpPr/>
          <p:nvPr/>
        </p:nvSpPr>
        <p:spPr>
          <a:xfrm>
            <a:off x="0" y="-1"/>
            <a:ext cx="40233600" cy="6713067"/>
          </a:xfrm>
          <a:prstGeom prst="rect">
            <a:avLst/>
          </a:prstGeom>
          <a:solidFill>
            <a:srgbClr val="08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3223C7F-5410-CCCD-C802-FC67D989FE0F}"/>
              </a:ext>
            </a:extLst>
          </p:cNvPr>
          <p:cNvSpPr txBox="1"/>
          <p:nvPr/>
        </p:nvSpPr>
        <p:spPr>
          <a:xfrm>
            <a:off x="4745521" y="-4564"/>
            <a:ext cx="30742558" cy="4093428"/>
          </a:xfrm>
          <a:prstGeom prst="rect">
            <a:avLst/>
          </a:prstGeom>
          <a:noFill/>
        </p:spPr>
        <p:txBody>
          <a:bodyPr wrap="square" rtlCol="0">
            <a:spAutoFit/>
          </a:bodyPr>
          <a:lstStyle/>
          <a:p>
            <a:pPr algn="ctr"/>
            <a:r>
              <a:rPr lang="en-US" sz="12500" b="1">
                <a:solidFill>
                  <a:schemeClr val="bg1"/>
                </a:solidFill>
                <a:latin typeface="Arial" panose="020B0604020202020204" pitchFamily="34" charset="0"/>
                <a:ea typeface="Oswald"/>
                <a:cs typeface="Arial" panose="020B0604020202020204" pitchFamily="34" charset="0"/>
                <a:sym typeface="Oswald"/>
              </a:rPr>
              <a:t>Boeing Sponsored Retrofitted Go-Kart for Autonomous Driving - Brakes</a:t>
            </a:r>
          </a:p>
        </p:txBody>
      </p:sp>
      <p:sp>
        <p:nvSpPr>
          <p:cNvPr id="9" name="TextBox 8">
            <a:extLst>
              <a:ext uri="{FF2B5EF4-FFF2-40B4-BE49-F238E27FC236}">
                <a16:creationId xmlns:a16="http://schemas.microsoft.com/office/drawing/2014/main" id="{D3D30C02-5B59-30A3-CB56-735D8ABD9E6A}"/>
              </a:ext>
            </a:extLst>
          </p:cNvPr>
          <p:cNvSpPr txBox="1"/>
          <p:nvPr/>
        </p:nvSpPr>
        <p:spPr>
          <a:xfrm>
            <a:off x="5890656" y="5807892"/>
            <a:ext cx="28302722" cy="923330"/>
          </a:xfrm>
          <a:prstGeom prst="rect">
            <a:avLst/>
          </a:prstGeom>
          <a:noFill/>
        </p:spPr>
        <p:txBody>
          <a:bodyPr wrap="square" rtlCol="0">
            <a:spAutoFit/>
          </a:bodyPr>
          <a:lstStyle/>
          <a:p>
            <a:pPr algn="ctr"/>
            <a:r>
              <a:rPr lang="en-US" sz="5400">
                <a:solidFill>
                  <a:srgbClr val="FBCE20"/>
                </a:solidFill>
                <a:latin typeface="Arial" panose="020B0604020202020204" pitchFamily="34" charset="0"/>
                <a:cs typeface="Arial" panose="020B0604020202020204" pitchFamily="34" charset="0"/>
              </a:rPr>
              <a:t>Steve Sanghi College of Engineering Northern Arizona University, Flagstaff, AZ 86011</a:t>
            </a:r>
            <a:endParaRPr lang="en-US" sz="5400">
              <a:solidFill>
                <a:srgbClr val="FBCE20"/>
              </a:solidFill>
              <a:latin typeface="Oswald"/>
              <a:ea typeface="Oswald"/>
              <a:cs typeface="Oswald"/>
              <a:sym typeface="Oswald"/>
            </a:endParaRPr>
          </a:p>
        </p:txBody>
      </p:sp>
      <p:sp>
        <p:nvSpPr>
          <p:cNvPr id="10" name="TextBox 9">
            <a:extLst>
              <a:ext uri="{FF2B5EF4-FFF2-40B4-BE49-F238E27FC236}">
                <a16:creationId xmlns:a16="http://schemas.microsoft.com/office/drawing/2014/main" id="{4AFBB1FE-A816-E8AB-6CAB-A9A1E53D5BD5}"/>
              </a:ext>
            </a:extLst>
          </p:cNvPr>
          <p:cNvSpPr txBox="1"/>
          <p:nvPr/>
        </p:nvSpPr>
        <p:spPr>
          <a:xfrm>
            <a:off x="13063766" y="4332894"/>
            <a:ext cx="15957830" cy="923330"/>
          </a:xfrm>
          <a:prstGeom prst="rect">
            <a:avLst/>
          </a:prstGeom>
          <a:noFill/>
        </p:spPr>
        <p:txBody>
          <a:bodyPr wrap="square" rtlCol="0">
            <a:spAutoFit/>
          </a:bodyPr>
          <a:lstStyle/>
          <a:p>
            <a:r>
              <a:rPr lang="en-US" sz="5400">
                <a:solidFill>
                  <a:srgbClr val="FBCE20"/>
                </a:solidFill>
                <a:latin typeface="Arial" panose="020B0604020202020204" pitchFamily="34" charset="0"/>
                <a:ea typeface="Droid Serif"/>
                <a:cs typeface="Arial" panose="020B0604020202020204" pitchFamily="34" charset="0"/>
                <a:sym typeface="Droid Serif"/>
              </a:rPr>
              <a:t>Jacob Keeland                              Marek Lemieux</a:t>
            </a:r>
          </a:p>
        </p:txBody>
      </p:sp>
      <p:sp>
        <p:nvSpPr>
          <p:cNvPr id="18" name="Shape 68">
            <a:extLst>
              <a:ext uri="{FF2B5EF4-FFF2-40B4-BE49-F238E27FC236}">
                <a16:creationId xmlns:a16="http://schemas.microsoft.com/office/drawing/2014/main" id="{F6BACD41-7685-35A2-3D15-E42D52A2FA85}"/>
              </a:ext>
            </a:extLst>
          </p:cNvPr>
          <p:cNvSpPr txBox="1"/>
          <p:nvPr/>
        </p:nvSpPr>
        <p:spPr>
          <a:xfrm>
            <a:off x="875467" y="7721173"/>
            <a:ext cx="9109193" cy="6137915"/>
          </a:xfrm>
          <a:prstGeom prst="rect">
            <a:avLst/>
          </a:prstGeom>
          <a:solidFill>
            <a:schemeClr val="bg1"/>
          </a:solidFill>
          <a:ln>
            <a:noFill/>
          </a:ln>
        </p:spPr>
        <p:txBody>
          <a:bodyPr spcFirstLastPara="1" wrap="square" lIns="83806" tIns="83806" rIns="83806" bIns="83806" anchor="t" anchorCtr="0">
            <a:noAutofit/>
          </a:bodyPr>
          <a:lstStyle/>
          <a:p>
            <a:r>
              <a:rPr lang="en-US" sz="3200">
                <a:latin typeface="Arial" panose="020B0604020202020204" pitchFamily="34" charset="0"/>
                <a:cs typeface="Arial" panose="020B0604020202020204" pitchFamily="34" charset="0"/>
              </a:rPr>
              <a:t>We developed a reliable autonomous braking system for the retrofitted go-kart. It enables fast emergency stops and obstacle avoidance while always keeping full manual override and driver safety.</a:t>
            </a:r>
          </a:p>
          <a:p>
            <a:r>
              <a:rPr lang="en-US" sz="3200">
                <a:latin typeface="Arial" panose="020B0604020202020204" pitchFamily="34" charset="0"/>
                <a:cs typeface="Arial" panose="020B0604020202020204" pitchFamily="34" charset="0"/>
              </a:rPr>
              <a:t>Our team designed and manufactured a motor-driven actuator that integrates directly with the stock brake caliper. We performed torque and stopping-distance calculations and created testing protocols to verify response time, durability, and performance in dry and wet, conditions.</a:t>
            </a:r>
          </a:p>
        </p:txBody>
      </p:sp>
      <p:pic>
        <p:nvPicPr>
          <p:cNvPr id="21" name="Picture 20">
            <a:extLst>
              <a:ext uri="{FF2B5EF4-FFF2-40B4-BE49-F238E27FC236}">
                <a16:creationId xmlns:a16="http://schemas.microsoft.com/office/drawing/2014/main" id="{63CE164C-AECF-88A2-73ED-EB9777860E61}"/>
              </a:ext>
            </a:extLst>
          </p:cNvPr>
          <p:cNvPicPr>
            <a:picLocks noChangeAspect="1"/>
          </p:cNvPicPr>
          <p:nvPr/>
        </p:nvPicPr>
        <p:blipFill>
          <a:blip r:embed="rId3"/>
          <a:srcRect/>
          <a:stretch/>
        </p:blipFill>
        <p:spPr>
          <a:xfrm>
            <a:off x="498789" y="525941"/>
            <a:ext cx="4538487" cy="4325744"/>
          </a:xfrm>
          <a:prstGeom prst="rect">
            <a:avLst/>
          </a:prstGeom>
        </p:spPr>
      </p:pic>
      <p:sp>
        <p:nvSpPr>
          <p:cNvPr id="32" name="Shape 68">
            <a:extLst>
              <a:ext uri="{FF2B5EF4-FFF2-40B4-BE49-F238E27FC236}">
                <a16:creationId xmlns:a16="http://schemas.microsoft.com/office/drawing/2014/main" id="{E5658D46-7ACF-7D73-F20F-4C93FC3E6A0E}"/>
              </a:ext>
            </a:extLst>
          </p:cNvPr>
          <p:cNvSpPr txBox="1"/>
          <p:nvPr/>
        </p:nvSpPr>
        <p:spPr>
          <a:xfrm>
            <a:off x="21618732" y="7961994"/>
            <a:ext cx="17254347" cy="3669174"/>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52" name="Rectangle 51">
            <a:extLst>
              <a:ext uri="{FF2B5EF4-FFF2-40B4-BE49-F238E27FC236}">
                <a16:creationId xmlns:a16="http://schemas.microsoft.com/office/drawing/2014/main" id="{84BF6C05-F9DB-BC8B-370A-6F45956EC15D}"/>
              </a:ext>
            </a:extLst>
          </p:cNvPr>
          <p:cNvSpPr/>
          <p:nvPr/>
        </p:nvSpPr>
        <p:spPr>
          <a:xfrm>
            <a:off x="10660829" y="7721173"/>
            <a:ext cx="14002269" cy="678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457200" indent="-457200">
              <a:buFont typeface="Arial" panose="020B0604020202020204" pitchFamily="34" charset="0"/>
              <a:buChar char="•"/>
            </a:pPr>
            <a:r>
              <a:rPr lang="en-US" sz="3200">
                <a:solidFill>
                  <a:srgbClr val="202124"/>
                </a:solidFill>
                <a:latin typeface="Roboto"/>
                <a:ea typeface="Roboto"/>
                <a:cs typeface="Roboto"/>
              </a:rPr>
              <a:t>A motor fixed to the rear of the kart actuates a brake caliper positioned on the brake disk. This design allows the main brake line open in case of emergencies and allows autonomous braking</a:t>
            </a:r>
          </a:p>
          <a:p>
            <a:pPr marL="457200" indent="-457200">
              <a:buFont typeface="Arial" panose="020B0604020202020204" pitchFamily="34" charset="0"/>
              <a:buChar char="•"/>
            </a:pPr>
            <a:r>
              <a:rPr lang="en-US" sz="3200">
                <a:solidFill>
                  <a:srgbClr val="202124"/>
                </a:solidFill>
                <a:latin typeface="Roboto"/>
                <a:ea typeface="Roboto"/>
                <a:cs typeface="Roboto"/>
              </a:rPr>
              <a:t>The team started with performing calculations related to the design before moving to prototyping, testing, and optimization</a:t>
            </a:r>
          </a:p>
          <a:p>
            <a:pPr marL="457200" indent="-457200">
              <a:buFont typeface="Arial" panose="020B0604020202020204" pitchFamily="34" charset="0"/>
              <a:buChar char="•"/>
            </a:pPr>
            <a:r>
              <a:rPr lang="en-US" sz="3200">
                <a:solidFill>
                  <a:srgbClr val="202124"/>
                </a:solidFill>
                <a:latin typeface="Roboto" panose="02000000000000000000" pitchFamily="2" charset="0"/>
              </a:rPr>
              <a:t>General testing procedure required a mechanical engineering member from any involved sub teams and at least one electrical engineer familiar with the subsystem being tested</a:t>
            </a:r>
          </a:p>
          <a:p>
            <a:pPr marL="457200" indent="-457200">
              <a:buFont typeface="Arial" panose="020B0604020202020204" pitchFamily="34" charset="0"/>
              <a:buChar char="•"/>
            </a:pPr>
            <a:r>
              <a:rPr lang="en-US" sz="3200">
                <a:solidFill>
                  <a:srgbClr val="202124"/>
                </a:solidFill>
                <a:latin typeface="Roboto" panose="02000000000000000000" pitchFamily="2" charset="0"/>
              </a:rPr>
              <a:t>Every member was to know and notify others of relevant testing which included a testing procedure document reviewed by the electrical engineers</a:t>
            </a:r>
          </a:p>
          <a:p>
            <a:pPr marL="457200" indent="-457200">
              <a:buFont typeface="Arial" panose="020B0604020202020204" pitchFamily="34" charset="0"/>
              <a:buChar char="•"/>
            </a:pPr>
            <a:r>
              <a:rPr lang="en-US" sz="3200">
                <a:solidFill>
                  <a:srgbClr val="202124"/>
                </a:solidFill>
                <a:latin typeface="Roboto" panose="02000000000000000000" pitchFamily="2" charset="0"/>
              </a:rPr>
              <a:t>Personal protective equipment  based on the test, always a helmet for the operator.</a:t>
            </a:r>
          </a:p>
        </p:txBody>
      </p:sp>
      <p:sp>
        <p:nvSpPr>
          <p:cNvPr id="48" name="Shape 68">
            <a:extLst>
              <a:ext uri="{FF2B5EF4-FFF2-40B4-BE49-F238E27FC236}">
                <a16:creationId xmlns:a16="http://schemas.microsoft.com/office/drawing/2014/main" id="{8B587B08-7505-68B8-70D6-AE802C8691C6}"/>
              </a:ext>
            </a:extLst>
          </p:cNvPr>
          <p:cNvSpPr txBox="1"/>
          <p:nvPr/>
        </p:nvSpPr>
        <p:spPr>
          <a:xfrm>
            <a:off x="25265706" y="7721173"/>
            <a:ext cx="14092427" cy="6459691"/>
          </a:xfrm>
          <a:prstGeom prst="rect">
            <a:avLst/>
          </a:prstGeom>
          <a:solidFill>
            <a:schemeClr val="bg1"/>
          </a:solidFill>
          <a:ln>
            <a:noFill/>
          </a:ln>
        </p:spPr>
        <p:txBody>
          <a:bodyPr spcFirstLastPara="1" wrap="square" lIns="83806" tIns="83806" rIns="83806" bIns="83806" anchor="t" anchorCtr="0">
            <a:noAutofit/>
          </a:bodyPr>
          <a:lstStyle/>
          <a:p>
            <a:pPr lvl="0" defTabSz="914400" eaLnBrk="0" fontAlgn="base" hangingPunct="0">
              <a:spcBef>
                <a:spcPct val="0"/>
              </a:spcBef>
              <a:spcAft>
                <a:spcPct val="0"/>
              </a:spcAft>
              <a:buFontTx/>
              <a:buChar char="•"/>
            </a:pPr>
            <a:r>
              <a:rPr lang="en-US" altLang="en-US" sz="3200">
                <a:latin typeface="Arial" panose="020B0604020202020204" pitchFamily="34" charset="0"/>
                <a:cs typeface="Arial" panose="020B0604020202020204" pitchFamily="34" charset="0"/>
              </a:rPr>
              <a:t>Topic &amp; Importance</a:t>
            </a:r>
            <a:br>
              <a:rPr lang="en-US" altLang="en-US" sz="3200">
                <a:latin typeface="Arial" panose="020B0604020202020204" pitchFamily="34" charset="0"/>
                <a:cs typeface="Arial" panose="020B0604020202020204" pitchFamily="34" charset="0"/>
              </a:rPr>
            </a:br>
            <a:r>
              <a:rPr lang="en-US" altLang="en-US" sz="3200">
                <a:latin typeface="Arial" panose="020B0604020202020204" pitchFamily="34" charset="0"/>
                <a:cs typeface="Arial" panose="020B0604020202020204" pitchFamily="34" charset="0"/>
              </a:rPr>
              <a:t>	The braking subsystem demonstrates fast, reliable performance for safe retrofit automation. </a:t>
            </a:r>
          </a:p>
          <a:p>
            <a:pPr lvl="0" defTabSz="914400" eaLnBrk="0" fontAlgn="base" hangingPunct="0">
              <a:spcBef>
                <a:spcPct val="0"/>
              </a:spcBef>
              <a:spcAft>
                <a:spcPct val="0"/>
              </a:spcAft>
              <a:buFontTx/>
              <a:buChar char="•"/>
            </a:pPr>
            <a:r>
              <a:rPr lang="en-US" altLang="en-US" sz="3200">
                <a:latin typeface="Arial" panose="020B0604020202020204" pitchFamily="34" charset="0"/>
                <a:cs typeface="Arial" panose="020B0604020202020204" pitchFamily="34" charset="0"/>
              </a:rPr>
              <a:t> Project Claim</a:t>
            </a:r>
            <a:br>
              <a:rPr lang="en-US" altLang="en-US" sz="3200">
                <a:latin typeface="Arial" panose="020B0604020202020204" pitchFamily="34" charset="0"/>
                <a:cs typeface="Arial" panose="020B0604020202020204" pitchFamily="34" charset="0"/>
              </a:rPr>
            </a:br>
            <a:r>
              <a:rPr lang="en-US" altLang="en-US" sz="3200">
                <a:latin typeface="Arial" panose="020B0604020202020204" pitchFamily="34" charset="0"/>
                <a:cs typeface="Arial" panose="020B0604020202020204" pitchFamily="34" charset="0"/>
              </a:rPr>
              <a:t>	The motor-driven caliper stops a 204 kg kart from 2.24 m/s in 1.14 s (1.28 m) or 0.49 s (0.55 m), meeting all response, safety, and runtime requirements while preserving manual override. </a:t>
            </a:r>
          </a:p>
          <a:p>
            <a:pPr lvl="0" defTabSz="914400" eaLnBrk="0" fontAlgn="base" hangingPunct="0">
              <a:spcBef>
                <a:spcPct val="0"/>
              </a:spcBef>
              <a:spcAft>
                <a:spcPct val="0"/>
              </a:spcAft>
              <a:buFontTx/>
              <a:buChar char="•"/>
            </a:pPr>
            <a:r>
              <a:rPr lang="en-US" altLang="en-US" sz="3200">
                <a:latin typeface="Arial" panose="020B0604020202020204" pitchFamily="34" charset="0"/>
                <a:cs typeface="Arial" panose="020B0604020202020204" pitchFamily="34" charset="0"/>
              </a:rPr>
              <a:t> Opposing Viewpoint</a:t>
            </a:r>
            <a:br>
              <a:rPr lang="en-US" altLang="en-US" sz="3200">
                <a:latin typeface="Arial" panose="020B0604020202020204" pitchFamily="34" charset="0"/>
                <a:cs typeface="Arial" panose="020B0604020202020204" pitchFamily="34" charset="0"/>
              </a:rPr>
            </a:br>
            <a:r>
              <a:rPr lang="en-US" altLang="en-US" sz="3200">
                <a:latin typeface="Arial" panose="020B0604020202020204" pitchFamily="34" charset="0"/>
                <a:cs typeface="Arial" panose="020B0604020202020204" pitchFamily="34" charset="0"/>
              </a:rPr>
              <a:t>	Despite concerns about retrofit reliability, testing confirms a lower-cost, safe, and effective solution. </a:t>
            </a:r>
          </a:p>
          <a:p>
            <a:pPr lvl="0" defTabSz="914400" eaLnBrk="0" fontAlgn="base" hangingPunct="0">
              <a:spcBef>
                <a:spcPct val="0"/>
              </a:spcBef>
              <a:spcAft>
                <a:spcPct val="0"/>
              </a:spcAft>
              <a:buFontTx/>
              <a:buChar char="•"/>
            </a:pPr>
            <a:r>
              <a:rPr lang="en-US" altLang="en-US" sz="3200">
                <a:latin typeface="Arial" panose="020B0604020202020204" pitchFamily="34" charset="0"/>
                <a:cs typeface="Arial" panose="020B0604020202020204" pitchFamily="34" charset="0"/>
              </a:rPr>
              <a:t> Future Work</a:t>
            </a:r>
            <a:br>
              <a:rPr lang="en-US" altLang="en-US" sz="3200">
                <a:latin typeface="Arial" panose="020B0604020202020204" pitchFamily="34" charset="0"/>
                <a:cs typeface="Arial" panose="020B0604020202020204" pitchFamily="34" charset="0"/>
              </a:rPr>
            </a:br>
            <a:r>
              <a:rPr lang="en-US" altLang="en-US" sz="3200">
                <a:latin typeface="Arial" panose="020B0604020202020204" pitchFamily="34" charset="0"/>
                <a:cs typeface="Arial" panose="020B0604020202020204" pitchFamily="34" charset="0"/>
              </a:rPr>
              <a:t>	A hydraulic braking system is proposed to further improve performance and scalability.</a:t>
            </a:r>
          </a:p>
        </p:txBody>
      </p:sp>
      <p:sp>
        <p:nvSpPr>
          <p:cNvPr id="53" name="Shape 63">
            <a:extLst>
              <a:ext uri="{FF2B5EF4-FFF2-40B4-BE49-F238E27FC236}">
                <a16:creationId xmlns:a16="http://schemas.microsoft.com/office/drawing/2014/main" id="{D1AEB2B0-4AF3-97D7-F114-C043345E0D95}"/>
              </a:ext>
            </a:extLst>
          </p:cNvPr>
          <p:cNvSpPr txBox="1"/>
          <p:nvPr/>
        </p:nvSpPr>
        <p:spPr>
          <a:xfrm>
            <a:off x="25265706" y="14619920"/>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References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94D5DDF2-62E7-3D08-B1FB-A65B8461FCA4}"/>
              </a:ext>
            </a:extLst>
          </p:cNvPr>
          <p:cNvSpPr txBox="1"/>
          <p:nvPr/>
        </p:nvSpPr>
        <p:spPr>
          <a:xfrm>
            <a:off x="25265706" y="15637706"/>
            <a:ext cx="14023013" cy="8031183"/>
          </a:xfrm>
          <a:prstGeom prst="rect">
            <a:avLst/>
          </a:prstGeom>
          <a:solidFill>
            <a:schemeClr val="bg1"/>
          </a:solidFill>
          <a:ln>
            <a:noFill/>
          </a:ln>
        </p:spPr>
        <p:txBody>
          <a:bodyPr spcFirstLastPara="1" wrap="square" lIns="83806" tIns="83806" rIns="83806" bIns="83806" anchor="t" anchorCtr="0">
            <a:noAutofit/>
          </a:bodyPr>
          <a:lstStyle/>
          <a:p>
            <a:pPr marR="0" lvl="0">
              <a:lnSpc>
                <a:spcPct val="116000"/>
              </a:lnSpc>
              <a:spcAft>
                <a:spcPts val="800"/>
              </a:spcAft>
            </a:pPr>
            <a:r>
              <a:rPr lang="en-US" sz="3200">
                <a:latin typeface="Aptos" panose="020B0004020202020204" pitchFamily="34" charset="0"/>
                <a:ea typeface="SimSun" panose="02010600030101010101" pitchFamily="2" charset="-122"/>
                <a:cs typeface="Arial" panose="020B0604020202020204" pitchFamily="34" charset="0"/>
              </a:rPr>
              <a:t>[1] D. Halliday and R. Resnick, </a:t>
            </a:r>
            <a:r>
              <a:rPr lang="en-US" sz="3200" i="1">
                <a:latin typeface="Aptos" panose="020B0004020202020204" pitchFamily="34" charset="0"/>
                <a:ea typeface="SimSun" panose="02010600030101010101" pitchFamily="2" charset="-122"/>
                <a:cs typeface="Arial" panose="020B0604020202020204" pitchFamily="34" charset="0"/>
              </a:rPr>
              <a:t>Fundamentals of Physics</a:t>
            </a:r>
            <a:r>
              <a:rPr lang="en-US" sz="3200">
                <a:latin typeface="Aptos" panose="020B0004020202020204" pitchFamily="34" charset="0"/>
                <a:ea typeface="SimSun" panose="02010600030101010101" pitchFamily="2" charset="-122"/>
                <a:cs typeface="Arial" panose="020B0604020202020204" pitchFamily="34" charset="0"/>
              </a:rPr>
              <a:t>, 10th ed. Hoboken, NJ: Wiley, 2013.</a:t>
            </a:r>
          </a:p>
          <a:p>
            <a:pPr marR="0" lvl="0">
              <a:lnSpc>
                <a:spcPct val="116000"/>
              </a:lnSpc>
              <a:spcBef>
                <a:spcPts val="1200"/>
              </a:spcBef>
              <a:spcAft>
                <a:spcPts val="1200"/>
              </a:spcAft>
            </a:pPr>
            <a:r>
              <a:rPr lang="en-US" sz="3200">
                <a:latin typeface="Aptos" panose="020B0004020202020204" pitchFamily="34" charset="0"/>
                <a:ea typeface="SimSun" panose="02010600030101010101" pitchFamily="2" charset="-122"/>
                <a:cs typeface="Arial" panose="020B0604020202020204" pitchFamily="34" charset="0"/>
              </a:rPr>
              <a:t>[2] J. D. Halderman, </a:t>
            </a:r>
            <a:r>
              <a:rPr lang="en-US" sz="3200" i="1">
                <a:latin typeface="Aptos" panose="020B0004020202020204" pitchFamily="34" charset="0"/>
                <a:ea typeface="SimSun" panose="02010600030101010101" pitchFamily="2" charset="-122"/>
                <a:cs typeface="Arial" panose="020B0604020202020204" pitchFamily="34" charset="0"/>
              </a:rPr>
              <a:t>Automotive Brake Systems</a:t>
            </a:r>
            <a:r>
              <a:rPr lang="en-US" sz="3200">
                <a:latin typeface="Aptos" panose="020B0004020202020204" pitchFamily="34" charset="0"/>
                <a:ea typeface="SimSun" panose="02010600030101010101" pitchFamily="2" charset="-122"/>
                <a:cs typeface="Arial" panose="020B0604020202020204" pitchFamily="34" charset="0"/>
              </a:rPr>
              <a:t>, 7th ed. Boston, MA: Pearson, 2019.</a:t>
            </a:r>
            <a:endParaRPr lang="en-US" sz="3200">
              <a:effectLst/>
              <a:latin typeface="Aptos" panose="020B0004020202020204" pitchFamily="34" charset="0"/>
              <a:ea typeface="SimSun" panose="02010600030101010101" pitchFamily="2" charset="-122"/>
              <a:cs typeface="Arial" panose="020B0604020202020204" pitchFamily="34" charset="0"/>
            </a:endParaRPr>
          </a:p>
          <a:p>
            <a:pPr marR="0" lvl="0">
              <a:lnSpc>
                <a:spcPct val="116000"/>
              </a:lnSpc>
              <a:spcAft>
                <a:spcPts val="800"/>
              </a:spcAft>
            </a:pPr>
            <a:r>
              <a:rPr lang="en-US" sz="3200">
                <a:effectLst/>
                <a:latin typeface="Aptos" panose="020B0004020202020204" pitchFamily="34" charset="0"/>
                <a:ea typeface="SimSun" panose="02010600030101010101" pitchFamily="2" charset="-122"/>
                <a:cs typeface="Arial" panose="020B0604020202020204" pitchFamily="34" charset="0"/>
              </a:rPr>
              <a:t>[3] M. Haataja and T. Leinonen, “On the distribution of braking forces in road braking,” </a:t>
            </a:r>
            <a:r>
              <a:rPr lang="en-US" sz="3200" i="1">
                <a:effectLst/>
                <a:latin typeface="Aptos" panose="020B0004020202020204" pitchFamily="34" charset="0"/>
                <a:ea typeface="SimSun" panose="02010600030101010101" pitchFamily="2" charset="-122"/>
                <a:cs typeface="Arial" panose="020B0604020202020204" pitchFamily="34" charset="0"/>
              </a:rPr>
              <a:t>SAE Technical Paper Series</a:t>
            </a:r>
            <a:r>
              <a:rPr lang="en-US" sz="3200">
                <a:effectLst/>
                <a:latin typeface="Aptos" panose="020B0004020202020204" pitchFamily="34" charset="0"/>
                <a:ea typeface="SimSun" panose="02010600030101010101" pitchFamily="2" charset="-122"/>
                <a:cs typeface="Arial" panose="020B0604020202020204" pitchFamily="34" charset="0"/>
              </a:rPr>
              <a:t>, Dec. 2000. doi:10.4271/2000-01-3413 </a:t>
            </a:r>
          </a:p>
          <a:p>
            <a:pPr marR="0" lvl="0">
              <a:lnSpc>
                <a:spcPct val="116000"/>
              </a:lnSpc>
              <a:spcAft>
                <a:spcPts val="800"/>
              </a:spcAft>
            </a:pPr>
            <a:r>
              <a:rPr lang="en-US" sz="3200">
                <a:effectLst/>
                <a:latin typeface="Aptos"/>
                <a:ea typeface="SimSun"/>
                <a:cs typeface="Arial"/>
              </a:rPr>
              <a:t>[4] P. S. Bokare and A. K. Maurya, “Acceleration-deceleration </a:t>
            </a:r>
            <a:r>
              <a:rPr lang="en-US" sz="3200">
                <a:latin typeface="Aptos"/>
                <a:ea typeface="SimSun"/>
                <a:cs typeface="Arial"/>
              </a:rPr>
              <a:t>behavior</a:t>
            </a:r>
            <a:r>
              <a:rPr lang="en-US" sz="3200">
                <a:effectLst/>
                <a:latin typeface="Aptos"/>
                <a:ea typeface="SimSun"/>
                <a:cs typeface="Arial"/>
              </a:rPr>
              <a:t> of various vehicle types,” </a:t>
            </a:r>
            <a:r>
              <a:rPr lang="en-US" sz="3200" i="1">
                <a:effectLst/>
                <a:latin typeface="Aptos"/>
                <a:ea typeface="SimSun"/>
                <a:cs typeface="Arial"/>
              </a:rPr>
              <a:t>Transportation Research Procedia</a:t>
            </a:r>
            <a:r>
              <a:rPr lang="en-US" sz="3200">
                <a:effectLst/>
                <a:latin typeface="Aptos"/>
                <a:ea typeface="SimSun"/>
                <a:cs typeface="Arial"/>
              </a:rPr>
              <a:t>, vol. 25, pp. 4733–4749, 2017. doi:10.1016/j.trpro.2017.05.486 </a:t>
            </a:r>
          </a:p>
          <a:p>
            <a:pPr marR="0" lvl="0">
              <a:lnSpc>
                <a:spcPct val="116000"/>
              </a:lnSpc>
              <a:spcAft>
                <a:spcPts val="800"/>
              </a:spcAft>
            </a:pPr>
            <a:r>
              <a:rPr lang="en-US" sz="3200">
                <a:effectLst/>
                <a:latin typeface="Aptos" panose="020B0004020202020204" pitchFamily="34" charset="0"/>
                <a:ea typeface="SimSun" panose="02010600030101010101" pitchFamily="2" charset="-122"/>
                <a:cs typeface="Arial" panose="020B0604020202020204" pitchFamily="34" charset="0"/>
              </a:rPr>
              <a:t>[5] S. G. Shadle, L. H. Emery, and H. K. Brewer, “Vehicle Braking, Stability and Control,” Login - CAS – central authentication service, https://www-</a:t>
            </a:r>
            <a:r>
              <a:rPr lang="en-US" sz="3200" err="1">
                <a:effectLst/>
                <a:latin typeface="Aptos" panose="020B0004020202020204" pitchFamily="34" charset="0"/>
                <a:ea typeface="SimSun" panose="02010600030101010101" pitchFamily="2" charset="-122"/>
                <a:cs typeface="Arial" panose="020B0604020202020204" pitchFamily="34" charset="0"/>
              </a:rPr>
              <a:t>jstor</a:t>
            </a:r>
            <a:r>
              <a:rPr lang="en-US" sz="3200">
                <a:effectLst/>
                <a:latin typeface="Aptos" panose="020B0004020202020204" pitchFamily="34" charset="0"/>
                <a:ea typeface="SimSun" panose="02010600030101010101" pitchFamily="2" charset="-122"/>
                <a:cs typeface="Arial" panose="020B0604020202020204" pitchFamily="34" charset="0"/>
              </a:rPr>
              <a:t>-</a:t>
            </a:r>
            <a:r>
              <a:rPr lang="en-US" sz="3200" err="1">
                <a:effectLst/>
                <a:latin typeface="Aptos" panose="020B0004020202020204" pitchFamily="34" charset="0"/>
                <a:ea typeface="SimSun" panose="02010600030101010101" pitchFamily="2" charset="-122"/>
                <a:cs typeface="Arial" panose="020B0604020202020204" pitchFamily="34" charset="0"/>
              </a:rPr>
              <a:t>org.libproxy.nau.edu</a:t>
            </a:r>
            <a:r>
              <a:rPr lang="en-US" sz="3200">
                <a:effectLst/>
                <a:latin typeface="Aptos" panose="020B0004020202020204" pitchFamily="34" charset="0"/>
                <a:ea typeface="SimSun" panose="02010600030101010101" pitchFamily="2" charset="-122"/>
                <a:cs typeface="Arial" panose="020B0604020202020204" pitchFamily="34" charset="0"/>
              </a:rPr>
              <a:t>/stable/44668097?seq=6 (accessed Sep. 14, 2025). </a:t>
            </a:r>
          </a:p>
        </p:txBody>
      </p:sp>
      <p:sp>
        <p:nvSpPr>
          <p:cNvPr id="55" name="Shape 63">
            <a:extLst>
              <a:ext uri="{FF2B5EF4-FFF2-40B4-BE49-F238E27FC236}">
                <a16:creationId xmlns:a16="http://schemas.microsoft.com/office/drawing/2014/main" id="{80E2E485-FEF6-EA6A-16A6-E1B913B449F0}"/>
              </a:ext>
            </a:extLst>
          </p:cNvPr>
          <p:cNvSpPr txBox="1"/>
          <p:nvPr/>
        </p:nvSpPr>
        <p:spPr>
          <a:xfrm>
            <a:off x="25265706" y="24927943"/>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Acknowledgements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26" name="Shape 68">
            <a:extLst>
              <a:ext uri="{FF2B5EF4-FFF2-40B4-BE49-F238E27FC236}">
                <a16:creationId xmlns:a16="http://schemas.microsoft.com/office/drawing/2014/main" id="{268B5EBD-4FDB-AA52-91CE-1E9C938F71F3}"/>
              </a:ext>
            </a:extLst>
          </p:cNvPr>
          <p:cNvSpPr txBox="1"/>
          <p:nvPr/>
        </p:nvSpPr>
        <p:spPr>
          <a:xfrm>
            <a:off x="875466" y="15306710"/>
            <a:ext cx="9109194" cy="15393665"/>
          </a:xfrm>
          <a:prstGeom prst="rect">
            <a:avLst/>
          </a:prstGeom>
          <a:solidFill>
            <a:schemeClr val="bg1"/>
          </a:solidFill>
          <a:ln>
            <a:noFill/>
          </a:ln>
        </p:spPr>
        <p:txBody>
          <a:bodyPr spcFirstLastPara="1" wrap="square" lIns="83806" tIns="83806" rIns="83806" bIns="83806" anchor="t" anchorCtr="0">
            <a:noAutofit/>
          </a:bodyPr>
          <a:lstStyle/>
          <a:p>
            <a:endParaRPr lang="en-US" sz="3200">
              <a:latin typeface="Arial"/>
              <a:ea typeface="Calibri"/>
              <a:cs typeface="Arial"/>
            </a:endParaRPr>
          </a:p>
          <a:p>
            <a:pPr marL="457200" indent="-457200">
              <a:lnSpc>
                <a:spcPct val="114999"/>
              </a:lnSpc>
              <a:buFont typeface="Arial" panose="020B0604020202020204" pitchFamily="34" charset="0"/>
              <a:buChar char="•"/>
            </a:pPr>
            <a:endParaRPr lang="en-US" sz="3200">
              <a:latin typeface="Arial"/>
              <a:cs typeface="Arial"/>
            </a:endParaRPr>
          </a:p>
        </p:txBody>
      </p:sp>
      <p:sp>
        <p:nvSpPr>
          <p:cNvPr id="4" name="Rectangle 3">
            <a:extLst>
              <a:ext uri="{FF2B5EF4-FFF2-40B4-BE49-F238E27FC236}">
                <a16:creationId xmlns:a16="http://schemas.microsoft.com/office/drawing/2014/main" id="{76DFEFCC-EB40-CF9C-2A67-8C8BF65CB4C7}"/>
              </a:ext>
            </a:extLst>
          </p:cNvPr>
          <p:cNvSpPr/>
          <p:nvPr/>
        </p:nvSpPr>
        <p:spPr>
          <a:xfrm>
            <a:off x="36106072" y="15063"/>
            <a:ext cx="3801290" cy="2050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latin typeface="Arial" panose="020B0604020202020204" pitchFamily="34" charset="0"/>
                <a:cs typeface="Arial" panose="020B0604020202020204" pitchFamily="34" charset="0"/>
              </a:rPr>
              <a:t>Spring 2026</a:t>
            </a:r>
          </a:p>
        </p:txBody>
      </p:sp>
      <p:pic>
        <p:nvPicPr>
          <p:cNvPr id="11" name="Picture 10">
            <a:extLst>
              <a:ext uri="{FF2B5EF4-FFF2-40B4-BE49-F238E27FC236}">
                <a16:creationId xmlns:a16="http://schemas.microsoft.com/office/drawing/2014/main" id="{6CAD718E-C206-DBBE-7661-099283CE87AF}"/>
              </a:ext>
            </a:extLst>
          </p:cNvPr>
          <p:cNvPicPr>
            <a:picLocks noChangeAspect="1"/>
          </p:cNvPicPr>
          <p:nvPr/>
        </p:nvPicPr>
        <p:blipFill>
          <a:blip r:embed="rId4"/>
          <a:stretch>
            <a:fillRect/>
          </a:stretch>
        </p:blipFill>
        <p:spPr>
          <a:xfrm>
            <a:off x="36294132" y="2266423"/>
            <a:ext cx="3613230" cy="3602509"/>
          </a:xfrm>
          <a:prstGeom prst="rect">
            <a:avLst/>
          </a:prstGeom>
        </p:spPr>
      </p:pic>
      <p:pic>
        <p:nvPicPr>
          <p:cNvPr id="15" name="Picture 14">
            <a:extLst>
              <a:ext uri="{FF2B5EF4-FFF2-40B4-BE49-F238E27FC236}">
                <a16:creationId xmlns:a16="http://schemas.microsoft.com/office/drawing/2014/main" id="{5EA0BAEE-FC2A-10AA-CF75-23DF183F868D}"/>
              </a:ext>
            </a:extLst>
          </p:cNvPr>
          <p:cNvPicPr>
            <a:picLocks noChangeAspect="1"/>
          </p:cNvPicPr>
          <p:nvPr/>
        </p:nvPicPr>
        <p:blipFill>
          <a:blip r:embed="rId5"/>
          <a:srcRect l="13938" t="11090" r="16157" b="16846"/>
          <a:stretch>
            <a:fillRect/>
          </a:stretch>
        </p:blipFill>
        <p:spPr>
          <a:xfrm>
            <a:off x="21261672" y="3778444"/>
            <a:ext cx="1918568" cy="1954547"/>
          </a:xfrm>
          <a:prstGeom prst="rect">
            <a:avLst/>
          </a:prstGeom>
        </p:spPr>
      </p:pic>
      <p:pic>
        <p:nvPicPr>
          <p:cNvPr id="20" name="Picture 19">
            <a:extLst>
              <a:ext uri="{FF2B5EF4-FFF2-40B4-BE49-F238E27FC236}">
                <a16:creationId xmlns:a16="http://schemas.microsoft.com/office/drawing/2014/main" id="{F3FC6961-F015-4BB1-55DC-3E0D6A65DF91}"/>
              </a:ext>
            </a:extLst>
          </p:cNvPr>
          <p:cNvPicPr>
            <a:picLocks noChangeAspect="1"/>
          </p:cNvPicPr>
          <p:nvPr/>
        </p:nvPicPr>
        <p:blipFill>
          <a:blip r:embed="rId6"/>
          <a:stretch>
            <a:fillRect/>
          </a:stretch>
        </p:blipFill>
        <p:spPr>
          <a:xfrm>
            <a:off x="11430364" y="3762203"/>
            <a:ext cx="1528945" cy="1956816"/>
          </a:xfrm>
          <a:prstGeom prst="rect">
            <a:avLst/>
          </a:prstGeom>
        </p:spPr>
      </p:pic>
      <p:pic>
        <p:nvPicPr>
          <p:cNvPr id="3" name="Picture 2">
            <a:extLst>
              <a:ext uri="{FF2B5EF4-FFF2-40B4-BE49-F238E27FC236}">
                <a16:creationId xmlns:a16="http://schemas.microsoft.com/office/drawing/2014/main" id="{FC592DD8-ABCA-873A-3A95-7C981DC40215}"/>
              </a:ext>
            </a:extLst>
          </p:cNvPr>
          <p:cNvPicPr>
            <a:picLocks noChangeAspect="1"/>
          </p:cNvPicPr>
          <p:nvPr/>
        </p:nvPicPr>
        <p:blipFill>
          <a:blip r:embed="rId7"/>
          <a:srcRect/>
          <a:stretch/>
        </p:blipFill>
        <p:spPr>
          <a:xfrm>
            <a:off x="32367626" y="2461494"/>
            <a:ext cx="3662142" cy="3233593"/>
          </a:xfrm>
          <a:prstGeom prst="rect">
            <a:avLst/>
          </a:prstGeom>
        </p:spPr>
      </p:pic>
      <p:sp>
        <p:nvSpPr>
          <p:cNvPr id="7" name="Shape 63">
            <a:extLst>
              <a:ext uri="{FF2B5EF4-FFF2-40B4-BE49-F238E27FC236}">
                <a16:creationId xmlns:a16="http://schemas.microsoft.com/office/drawing/2014/main" id="{4912F440-18AA-8627-154C-8557CE00E0BE}"/>
              </a:ext>
            </a:extLst>
          </p:cNvPr>
          <p:cNvSpPr txBox="1"/>
          <p:nvPr/>
        </p:nvSpPr>
        <p:spPr>
          <a:xfrm>
            <a:off x="875466" y="14333748"/>
            <a:ext cx="6310636"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Requirements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16" name="Shape 63">
            <a:extLst>
              <a:ext uri="{FF2B5EF4-FFF2-40B4-BE49-F238E27FC236}">
                <a16:creationId xmlns:a16="http://schemas.microsoft.com/office/drawing/2014/main" id="{9465D366-84D7-9881-BE7B-8FCCF9D06ACB}"/>
              </a:ext>
            </a:extLst>
          </p:cNvPr>
          <p:cNvSpPr txBox="1"/>
          <p:nvPr/>
        </p:nvSpPr>
        <p:spPr>
          <a:xfrm>
            <a:off x="10660829" y="14349372"/>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Results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1" name="Shape 68">
            <a:extLst>
              <a:ext uri="{FF2B5EF4-FFF2-40B4-BE49-F238E27FC236}">
                <a16:creationId xmlns:a16="http://schemas.microsoft.com/office/drawing/2014/main" id="{89F7DCAC-4CD3-85EC-FCE6-144335DC29F0}"/>
              </a:ext>
            </a:extLst>
          </p:cNvPr>
          <p:cNvSpPr txBox="1"/>
          <p:nvPr/>
        </p:nvSpPr>
        <p:spPr>
          <a:xfrm>
            <a:off x="35158680" y="25961621"/>
            <a:ext cx="4130039" cy="4706506"/>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33" name="Shape 68">
            <a:extLst>
              <a:ext uri="{FF2B5EF4-FFF2-40B4-BE49-F238E27FC236}">
                <a16:creationId xmlns:a16="http://schemas.microsoft.com/office/drawing/2014/main" id="{4A372693-F6A3-7D22-60F9-2171A6B59491}"/>
              </a:ext>
            </a:extLst>
          </p:cNvPr>
          <p:cNvSpPr txBox="1"/>
          <p:nvPr/>
        </p:nvSpPr>
        <p:spPr>
          <a:xfrm>
            <a:off x="25265706" y="25961621"/>
            <a:ext cx="10222373" cy="4706506"/>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3200">
                <a:latin typeface="Roboto" panose="02000000000000000000" pitchFamily="2" charset="0"/>
                <a:ea typeface="Roboto" panose="02000000000000000000" pitchFamily="2" charset="0"/>
                <a:cs typeface="Roboto" panose="02000000000000000000" pitchFamily="2" charset="0"/>
                <a:sym typeface="Oswald"/>
              </a:rPr>
              <a:t>We would like to thank our:</a:t>
            </a:r>
          </a:p>
          <a:p>
            <a:pPr marL="342900" indent="-342900">
              <a:lnSpc>
                <a:spcPct val="115000"/>
              </a:lnSpc>
              <a:buFont typeface="Arial" panose="020B0604020202020204" pitchFamily="34" charset="0"/>
              <a:buChar char="•"/>
            </a:pPr>
            <a:r>
              <a:rPr lang="en-US" sz="3200">
                <a:latin typeface="Roboto" panose="02000000000000000000" pitchFamily="2" charset="0"/>
                <a:ea typeface="Roboto" panose="02000000000000000000" pitchFamily="2" charset="0"/>
                <a:cs typeface="Roboto" panose="02000000000000000000" pitchFamily="2" charset="0"/>
                <a:sym typeface="Oswald"/>
              </a:rPr>
              <a:t>Clients at Boeing: Conner Nolan, Donald Guzman for providing funding and resources </a:t>
            </a:r>
          </a:p>
          <a:p>
            <a:pPr marL="342900" indent="-342900">
              <a:lnSpc>
                <a:spcPct val="115000"/>
              </a:lnSpc>
              <a:buFont typeface="Arial" panose="020B0604020202020204" pitchFamily="34" charset="0"/>
              <a:buChar char="•"/>
            </a:pPr>
            <a:r>
              <a:rPr lang="en-US" sz="3200">
                <a:latin typeface="Roboto"/>
                <a:ea typeface="Roboto"/>
                <a:cs typeface="Roboto"/>
                <a:sym typeface="Oswald"/>
              </a:rPr>
              <a:t>Advisors: Professor David Willy and Teresa McLaurin for their guidance and feedback during this project</a:t>
            </a:r>
            <a:endParaRPr lang="en-US" sz="3200">
              <a:latin typeface="Roboto"/>
              <a:ea typeface="Roboto"/>
              <a:cs typeface="Roboto"/>
            </a:endParaRPr>
          </a:p>
          <a:p>
            <a:pPr marL="342900" indent="-342900">
              <a:lnSpc>
                <a:spcPct val="115000"/>
              </a:lnSpc>
              <a:buFont typeface="Arial" panose="020B0604020202020204" pitchFamily="34" charset="0"/>
              <a:buChar char="•"/>
            </a:pPr>
            <a:r>
              <a:rPr lang="en-US" sz="3200">
                <a:latin typeface="Roboto"/>
                <a:ea typeface="Roboto"/>
                <a:cs typeface="Roboto"/>
                <a:sym typeface="Oswald"/>
              </a:rPr>
              <a:t>Supporters: RedRock Manufacturing, Canes, Chipotle, our friends and family who donated funding or resources</a:t>
            </a:r>
            <a:endParaRPr lang="en-US" sz="3200">
              <a:latin typeface="Roboto"/>
              <a:ea typeface="Roboto"/>
              <a:cs typeface="Roboto"/>
            </a:endParaRPr>
          </a:p>
          <a:p>
            <a:pPr>
              <a:lnSpc>
                <a:spcPct val="115000"/>
              </a:lnSpc>
            </a:pPr>
            <a:endParaRPr sz="3200">
              <a:latin typeface="Arial" panose="020B0604020202020204" pitchFamily="34" charset="0"/>
              <a:ea typeface="Oswald"/>
              <a:cs typeface="Arial" panose="020B0604020202020204" pitchFamily="34" charset="0"/>
              <a:sym typeface="Oswald"/>
            </a:endParaRPr>
          </a:p>
        </p:txBody>
      </p:sp>
      <p:pic>
        <p:nvPicPr>
          <p:cNvPr id="34" name="Picture 2" descr="Boeing Logo, symbol, meaning, history, PNG, brand">
            <a:extLst>
              <a:ext uri="{FF2B5EF4-FFF2-40B4-BE49-F238E27FC236}">
                <a16:creationId xmlns:a16="http://schemas.microsoft.com/office/drawing/2014/main" id="{BF5B4276-2363-B343-11C9-47DAA29E70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752" t="9379" r="23716" b="35595"/>
          <a:stretch>
            <a:fillRect/>
          </a:stretch>
        </p:blipFill>
        <p:spPr bwMode="auto">
          <a:xfrm>
            <a:off x="35418665" y="26690456"/>
            <a:ext cx="3939468" cy="3248836"/>
          </a:xfrm>
          <a:prstGeom prst="rect">
            <a:avLst/>
          </a:prstGeom>
          <a:noFill/>
          <a:extLst>
            <a:ext uri="{909E8E84-426E-40DD-AFC4-6F175D3DCCD1}">
              <a14:hiddenFill xmlns:a14="http://schemas.microsoft.com/office/drawing/2010/main">
                <a:solidFill>
                  <a:srgbClr val="FFFFFF"/>
                </a:solidFill>
              </a14:hiddenFill>
            </a:ext>
          </a:extLst>
        </p:spPr>
      </p:pic>
      <p:sp>
        <p:nvSpPr>
          <p:cNvPr id="35" name="Shape 63">
            <a:extLst>
              <a:ext uri="{FF2B5EF4-FFF2-40B4-BE49-F238E27FC236}">
                <a16:creationId xmlns:a16="http://schemas.microsoft.com/office/drawing/2014/main" id="{F65CCF07-4C67-90B6-1802-04CEAC929474}"/>
              </a:ext>
            </a:extLst>
          </p:cNvPr>
          <p:cNvSpPr txBox="1"/>
          <p:nvPr/>
        </p:nvSpPr>
        <p:spPr>
          <a:xfrm>
            <a:off x="875467" y="6802985"/>
            <a:ext cx="9033152" cy="910001"/>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Abstract</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6" name="Shape 63">
            <a:extLst>
              <a:ext uri="{FF2B5EF4-FFF2-40B4-BE49-F238E27FC236}">
                <a16:creationId xmlns:a16="http://schemas.microsoft.com/office/drawing/2014/main" id="{1267A175-54E1-D8D6-4E97-7B1614050CC0}"/>
              </a:ext>
            </a:extLst>
          </p:cNvPr>
          <p:cNvSpPr txBox="1"/>
          <p:nvPr/>
        </p:nvSpPr>
        <p:spPr>
          <a:xfrm>
            <a:off x="10469714" y="6808318"/>
            <a:ext cx="3598191" cy="90466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Methods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7" name="Shape 63">
            <a:extLst>
              <a:ext uri="{FF2B5EF4-FFF2-40B4-BE49-F238E27FC236}">
                <a16:creationId xmlns:a16="http://schemas.microsoft.com/office/drawing/2014/main" id="{2E27601A-5A7B-BFA5-7DC1-6097DAF29D9D}"/>
              </a:ext>
            </a:extLst>
          </p:cNvPr>
          <p:cNvSpPr txBox="1"/>
          <p:nvPr/>
        </p:nvSpPr>
        <p:spPr>
          <a:xfrm>
            <a:off x="25265706" y="6755859"/>
            <a:ext cx="9428650" cy="89693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Conclusion</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graphicFrame>
        <p:nvGraphicFramePr>
          <p:cNvPr id="5" name="Table 4">
            <a:extLst>
              <a:ext uri="{FF2B5EF4-FFF2-40B4-BE49-F238E27FC236}">
                <a16:creationId xmlns:a16="http://schemas.microsoft.com/office/drawing/2014/main" id="{66112856-4452-BD4F-03F3-E6F79BCB9183}"/>
              </a:ext>
            </a:extLst>
          </p:cNvPr>
          <p:cNvGraphicFramePr>
            <a:graphicFrameLocks noGrp="1"/>
          </p:cNvGraphicFramePr>
          <p:nvPr>
            <p:extLst>
              <p:ext uri="{D42A27DB-BD31-4B8C-83A1-F6EECF244321}">
                <p14:modId xmlns:p14="http://schemas.microsoft.com/office/powerpoint/2010/main" val="1061208102"/>
              </p:ext>
            </p:extLst>
          </p:nvPr>
        </p:nvGraphicFramePr>
        <p:xfrm>
          <a:off x="916263" y="15480932"/>
          <a:ext cx="9027600" cy="5821680"/>
        </p:xfrm>
        <a:graphic>
          <a:graphicData uri="http://schemas.openxmlformats.org/drawingml/2006/table">
            <a:tbl>
              <a:tblPr firstRow="1" bandRow="1">
                <a:tableStyleId>{5C22544A-7EE6-4342-B048-85BDC9FD1C3A}</a:tableStyleId>
              </a:tblPr>
              <a:tblGrid>
                <a:gridCol w="4513800">
                  <a:extLst>
                    <a:ext uri="{9D8B030D-6E8A-4147-A177-3AD203B41FA5}">
                      <a16:colId xmlns:a16="http://schemas.microsoft.com/office/drawing/2014/main" val="3589275996"/>
                    </a:ext>
                  </a:extLst>
                </a:gridCol>
                <a:gridCol w="4513800">
                  <a:extLst>
                    <a:ext uri="{9D8B030D-6E8A-4147-A177-3AD203B41FA5}">
                      <a16:colId xmlns:a16="http://schemas.microsoft.com/office/drawing/2014/main" val="1608506460"/>
                    </a:ext>
                  </a:extLst>
                </a:gridCol>
              </a:tblGrid>
              <a:tr h="0">
                <a:tc gridSpan="2">
                  <a:txBody>
                    <a:bodyPr/>
                    <a:lstStyle/>
                    <a:p>
                      <a:pPr algn="ctr"/>
                      <a:r>
                        <a:rPr lang="en-US" sz="2600">
                          <a:latin typeface="Arial" panose="020B0604020202020204" pitchFamily="34" charset="0"/>
                          <a:cs typeface="Arial" panose="020B0604020202020204" pitchFamily="34" charset="0"/>
                        </a:rPr>
                        <a:t>Customer Requirements</a:t>
                      </a:r>
                    </a:p>
                  </a:txBody>
                  <a:tcPr/>
                </a:tc>
                <a:tc hMerge="1">
                  <a:txBody>
                    <a:bodyPr/>
                    <a:lstStyle/>
                    <a:p>
                      <a:endParaRPr lang="en-US" sz="2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5788188"/>
                  </a:ext>
                </a:extLst>
              </a:tr>
              <a:tr h="0">
                <a:tc>
                  <a:txBody>
                    <a:bodyPr/>
                    <a:lstStyle/>
                    <a:p>
                      <a:r>
                        <a:rPr lang="en-US" sz="2600">
                          <a:latin typeface="Arial" panose="020B0604020202020204" pitchFamily="34" charset="0"/>
                          <a:cs typeface="Arial" panose="020B0604020202020204" pitchFamily="34" charset="0"/>
                        </a:rPr>
                        <a:t>Customer Requirement</a:t>
                      </a:r>
                    </a:p>
                  </a:txBody>
                  <a:tcPr/>
                </a:tc>
                <a:tc>
                  <a:txBody>
                    <a:bodyPr/>
                    <a:lstStyle/>
                    <a:p>
                      <a:r>
                        <a:rPr lang="en-US" sz="2600">
                          <a:latin typeface="Arial" panose="020B0604020202020204" pitchFamily="34" charset="0"/>
                          <a:cs typeface="Arial" panose="020B0604020202020204" pitchFamily="34" charset="0"/>
                        </a:rPr>
                        <a:t>Description </a:t>
                      </a:r>
                    </a:p>
                  </a:txBody>
                  <a:tcPr/>
                </a:tc>
                <a:extLst>
                  <a:ext uri="{0D108BD9-81ED-4DB2-BD59-A6C34878D82A}">
                    <a16:rowId xmlns:a16="http://schemas.microsoft.com/office/drawing/2014/main" val="3038040960"/>
                  </a:ext>
                </a:extLst>
              </a:tr>
              <a:tr h="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CR1 Autonomous Braking</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Vehicle applies brakes without human intervention.</a:t>
                      </a:r>
                    </a:p>
                  </a:txBody>
                  <a:tcPr/>
                </a:tc>
                <a:extLst>
                  <a:ext uri="{0D108BD9-81ED-4DB2-BD59-A6C34878D82A}">
                    <a16:rowId xmlns:a16="http://schemas.microsoft.com/office/drawing/2014/main" val="1374242409"/>
                  </a:ext>
                </a:extLst>
              </a:tr>
              <a:tr h="37084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CR2 Emergency Stop</a:t>
                      </a:r>
                      <a:endParaRPr lang="en-US" sz="2400">
                        <a:latin typeface="Arial" panose="020B0604020202020204" pitchFamily="34" charset="0"/>
                        <a:cs typeface="Arial" panose="020B0604020202020204" pitchFamily="34" charset="0"/>
                      </a:endParaRP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System performs a complete emergency stop.</a:t>
                      </a:r>
                    </a:p>
                  </a:txBody>
                  <a:tcPr/>
                </a:tc>
                <a:extLst>
                  <a:ext uri="{0D108BD9-81ED-4DB2-BD59-A6C34878D82A}">
                    <a16:rowId xmlns:a16="http://schemas.microsoft.com/office/drawing/2014/main" val="3303477931"/>
                  </a:ext>
                </a:extLst>
              </a:tr>
              <a:tr h="37084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CR3 Manual Override</a:t>
                      </a:r>
                      <a:endParaRPr lang="en-US" sz="2400">
                        <a:latin typeface="Arial" panose="020B0604020202020204" pitchFamily="34" charset="0"/>
                        <a:cs typeface="Arial" panose="020B0604020202020204" pitchFamily="34" charset="0"/>
                      </a:endParaRP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Full manual control is always available and intuitive.</a:t>
                      </a:r>
                    </a:p>
                  </a:txBody>
                  <a:tcPr/>
                </a:tc>
                <a:extLst>
                  <a:ext uri="{0D108BD9-81ED-4DB2-BD59-A6C34878D82A}">
                    <a16:rowId xmlns:a16="http://schemas.microsoft.com/office/drawing/2014/main" val="1365926364"/>
                  </a:ext>
                </a:extLst>
              </a:tr>
              <a:tr h="37084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CR4 Safety</a:t>
                      </a:r>
                      <a:endParaRPr lang="en-US" sz="2400">
                        <a:latin typeface="Arial" panose="020B0604020202020204" pitchFamily="34" charset="0"/>
                        <a:cs typeface="Arial" panose="020B0604020202020204" pitchFamily="34" charset="0"/>
                      </a:endParaRP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Braking system maintains reliable performance in dry and wet conditions.</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3254972"/>
                  </a:ext>
                </a:extLst>
              </a:tr>
              <a:tr h="37084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CR5 Usability</a:t>
                      </a:r>
                      <a:endParaRPr lang="en-US" sz="2400">
                        <a:latin typeface="Arial" panose="020B0604020202020204" pitchFamily="34" charset="0"/>
                        <a:cs typeface="Arial" panose="020B0604020202020204" pitchFamily="34" charset="0"/>
                      </a:endParaRP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Automatic brake system supports extended operation per battery charge.</a:t>
                      </a:r>
                    </a:p>
                  </a:txBody>
                  <a:tcPr/>
                </a:tc>
                <a:extLst>
                  <a:ext uri="{0D108BD9-81ED-4DB2-BD59-A6C34878D82A}">
                    <a16:rowId xmlns:a16="http://schemas.microsoft.com/office/drawing/2014/main" val="4193408163"/>
                  </a:ext>
                </a:extLst>
              </a:tr>
            </a:tbl>
          </a:graphicData>
        </a:graphic>
      </p:graphicFrame>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64DCCF8F-FCD6-6906-1629-04683E58A93D}"/>
                  </a:ext>
                </a:extLst>
              </p:cNvPr>
              <p:cNvGraphicFramePr>
                <a:graphicFrameLocks noGrp="1"/>
              </p:cNvGraphicFramePr>
              <p:nvPr>
                <p:extLst>
                  <p:ext uri="{D42A27DB-BD31-4B8C-83A1-F6EECF244321}">
                    <p14:modId xmlns:p14="http://schemas.microsoft.com/office/powerpoint/2010/main" val="3337931126"/>
                  </p:ext>
                </p:extLst>
              </p:nvPr>
            </p:nvGraphicFramePr>
            <p:xfrm>
              <a:off x="916263" y="21766872"/>
              <a:ext cx="9027601" cy="8862446"/>
            </p:xfrm>
            <a:graphic>
              <a:graphicData uri="http://schemas.openxmlformats.org/drawingml/2006/table">
                <a:tbl>
                  <a:tblPr firstRow="1" bandRow="1">
                    <a:tableStyleId>{5C22544A-7EE6-4342-B048-85BDC9FD1C3A}</a:tableStyleId>
                  </a:tblPr>
                  <a:tblGrid>
                    <a:gridCol w="3322249">
                      <a:extLst>
                        <a:ext uri="{9D8B030D-6E8A-4147-A177-3AD203B41FA5}">
                          <a16:colId xmlns:a16="http://schemas.microsoft.com/office/drawing/2014/main" val="3589275996"/>
                        </a:ext>
                      </a:extLst>
                    </a:gridCol>
                    <a:gridCol w="4211614">
                      <a:extLst>
                        <a:ext uri="{9D8B030D-6E8A-4147-A177-3AD203B41FA5}">
                          <a16:colId xmlns:a16="http://schemas.microsoft.com/office/drawing/2014/main" val="1608506460"/>
                        </a:ext>
                      </a:extLst>
                    </a:gridCol>
                    <a:gridCol w="1493738">
                      <a:extLst>
                        <a:ext uri="{9D8B030D-6E8A-4147-A177-3AD203B41FA5}">
                          <a16:colId xmlns:a16="http://schemas.microsoft.com/office/drawing/2014/main" val="2285415194"/>
                        </a:ext>
                      </a:extLst>
                    </a:gridCol>
                  </a:tblGrid>
                  <a:tr h="610202">
                    <a:tc gridSpan="3">
                      <a:txBody>
                        <a:bodyPr/>
                        <a:lstStyle/>
                        <a:p>
                          <a:pPr algn="ctr"/>
                          <a:r>
                            <a:rPr lang="en-US" sz="2600">
                              <a:latin typeface="Arial" panose="020B0604020202020204" pitchFamily="34" charset="0"/>
                              <a:cs typeface="Arial" panose="020B0604020202020204" pitchFamily="34" charset="0"/>
                            </a:rPr>
                            <a:t>Engineering Requirements</a:t>
                          </a:r>
                        </a:p>
                      </a:txBody>
                      <a:tcPr/>
                    </a:tc>
                    <a:tc hMerge="1">
                      <a:txBody>
                        <a:bodyPr/>
                        <a:lstStyle/>
                        <a:p>
                          <a:endParaRPr lang="en-US" sz="2600">
                            <a:latin typeface="Arial" panose="020B0604020202020204" pitchFamily="34" charset="0"/>
                            <a:cs typeface="Arial" panose="020B0604020202020204" pitchFamily="34" charset="0"/>
                          </a:endParaRPr>
                        </a:p>
                      </a:txBody>
                      <a:tcPr/>
                    </a:tc>
                    <a:tc hMerge="1">
                      <a:txBody>
                        <a:bodyPr/>
                        <a:lstStyle/>
                        <a:p>
                          <a:endParaRPr lang="en-US" sz="2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4815402"/>
                      </a:ext>
                    </a:extLst>
                  </a:tr>
                  <a:tr h="610202">
                    <a:tc>
                      <a:txBody>
                        <a:bodyPr/>
                        <a:lstStyle/>
                        <a:p>
                          <a:r>
                            <a:rPr lang="en-US" sz="2600">
                              <a:latin typeface="Arial" panose="020B0604020202020204" pitchFamily="34" charset="0"/>
                              <a:cs typeface="Arial" panose="020B0604020202020204" pitchFamily="34" charset="0"/>
                            </a:rPr>
                            <a:t>Customer Requirement</a:t>
                          </a:r>
                        </a:p>
                      </a:txBody>
                      <a:tcPr/>
                    </a:tc>
                    <a:tc>
                      <a:txBody>
                        <a:bodyPr/>
                        <a:lstStyle/>
                        <a:p>
                          <a:r>
                            <a:rPr lang="en-US" sz="2600">
                              <a:latin typeface="Arial" panose="020B0604020202020204" pitchFamily="34" charset="0"/>
                              <a:cs typeface="Arial" panose="020B0604020202020204" pitchFamily="34" charset="0"/>
                            </a:rPr>
                            <a:t>Description </a:t>
                          </a:r>
                        </a:p>
                      </a:txBody>
                      <a:tcPr/>
                    </a:tc>
                    <a:tc>
                      <a:txBody>
                        <a:bodyPr/>
                        <a:lstStyle/>
                        <a:p>
                          <a:r>
                            <a:rPr lang="en-US" sz="2600">
                              <a:latin typeface="Arial" panose="020B0604020202020204" pitchFamily="34" charset="0"/>
                              <a:cs typeface="Arial" panose="020B0604020202020204" pitchFamily="34" charset="0"/>
                            </a:rPr>
                            <a:t>Units </a:t>
                          </a:r>
                        </a:p>
                      </a:txBody>
                      <a:tcPr/>
                    </a:tc>
                    <a:extLst>
                      <a:ext uri="{0D108BD9-81ED-4DB2-BD59-A6C34878D82A}">
                        <a16:rowId xmlns:a16="http://schemas.microsoft.com/office/drawing/2014/main" val="3038040960"/>
                      </a:ext>
                    </a:extLst>
                  </a:tr>
                  <a:tr h="846017">
                    <a:tc>
                      <a:txBody>
                        <a:bodyPr/>
                        <a:lstStyle/>
                        <a:p>
                          <a:r>
                            <a:rPr lang="en-US" sz="2400">
                              <a:effectLst/>
                              <a:latin typeface="Arial" panose="020B0604020202020204" pitchFamily="34" charset="0"/>
                              <a:cs typeface="Arial" panose="020B0604020202020204" pitchFamily="34" charset="0"/>
                            </a:rPr>
                            <a:t>ER1 Autonomous Brake Response Time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Time for the system to initiate braking after detection.</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ms</a:t>
                          </a:r>
                        </a:p>
                      </a:txBody>
                      <a:tcPr/>
                    </a:tc>
                    <a:extLst>
                      <a:ext uri="{0D108BD9-81ED-4DB2-BD59-A6C34878D82A}">
                        <a16:rowId xmlns:a16="http://schemas.microsoft.com/office/drawing/2014/main" val="1374242409"/>
                      </a:ext>
                    </a:extLst>
                  </a:tr>
                  <a:tr h="846017">
                    <a:tc>
                      <a:txBody>
                        <a:bodyPr/>
                        <a:lstStyle/>
                        <a:p>
                          <a:r>
                            <a:rPr lang="en-US" sz="2400">
                              <a:effectLst/>
                              <a:latin typeface="Arial" panose="020B0604020202020204" pitchFamily="34" charset="0"/>
                              <a:cs typeface="Arial" panose="020B0604020202020204" pitchFamily="34" charset="0"/>
                            </a:rPr>
                            <a:t>ER2 Emergency Stop Time</a:t>
                          </a:r>
                        </a:p>
                      </a:txBody>
                      <a:tcPr/>
                    </a:tc>
                    <a:tc>
                      <a:txBody>
                        <a:bodyPr/>
                        <a:lstStyle/>
                        <a:p>
                          <a:r>
                            <a:rPr lang="en-US" sz="2400">
                              <a:effectLst/>
                              <a:latin typeface="Arial" panose="020B0604020202020204" pitchFamily="34" charset="0"/>
                              <a:cs typeface="Arial" panose="020B0604020202020204" pitchFamily="34" charset="0"/>
                            </a:rPr>
                            <a:t>Time to bring the vehicle to a complete stop.</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s</a:t>
                          </a:r>
                        </a:p>
                      </a:txBody>
                      <a:tcPr/>
                    </a:tc>
                    <a:extLst>
                      <a:ext uri="{0D108BD9-81ED-4DB2-BD59-A6C34878D82A}">
                        <a16:rowId xmlns:a16="http://schemas.microsoft.com/office/drawing/2014/main" val="3303477931"/>
                      </a:ext>
                    </a:extLst>
                  </a:tr>
                  <a:tr h="1213851">
                    <a:tc>
                      <a:txBody>
                        <a:bodyPr/>
                        <a:lstStyle/>
                        <a:p>
                          <a:r>
                            <a:rPr lang="en-US" sz="2400">
                              <a:effectLst/>
                              <a:latin typeface="Arial" panose="020B0604020202020204" pitchFamily="34" charset="0"/>
                              <a:cs typeface="Arial" panose="020B0604020202020204" pitchFamily="34" charset="0"/>
                            </a:rPr>
                            <a:t>ER3 Emergency Stop Distance</a:t>
                          </a:r>
                        </a:p>
                        <a:p>
                          <a:pPr marL="0" marR="0" lvl="0" indent="0" algn="l" defTabSz="4023360" rtl="0" eaLnBrk="1" fontAlgn="auto" latinLnBrk="0" hangingPunct="1">
                            <a:lnSpc>
                              <a:spcPct val="100000"/>
                            </a:lnSpc>
                            <a:spcBef>
                              <a:spcPts val="0"/>
                            </a:spcBef>
                            <a:spcAft>
                              <a:spcPts val="0"/>
                            </a:spcAft>
                            <a:buClrTx/>
                            <a:buSzTx/>
                            <a:buFontTx/>
                            <a:buNone/>
                            <a:tabLst/>
                            <a:defRPr/>
                          </a:pPr>
                          <a:endParaRPr lang="en-US" sz="2400">
                            <a:latin typeface="Arial" panose="020B0604020202020204" pitchFamily="34" charset="0"/>
                            <a:cs typeface="Arial" panose="020B0604020202020204" pitchFamily="34" charset="0"/>
                          </a:endParaRPr>
                        </a:p>
                      </a:txBody>
                      <a:tcPr/>
                    </a:tc>
                    <a:tc>
                      <a:txBody>
                        <a:bodyPr/>
                        <a:lstStyle/>
                        <a:p>
                          <a:r>
                            <a:rPr lang="en-US" sz="2400">
                              <a:effectLst/>
                              <a:latin typeface="Arial" panose="020B0604020202020204" pitchFamily="34" charset="0"/>
                              <a:cs typeface="Arial" panose="020B0604020202020204" pitchFamily="34" charset="0"/>
                            </a:rPr>
                            <a:t>Distance traveled during emergency stop at design autonomous speed.</a:t>
                          </a:r>
                        </a:p>
                      </a:txBody>
                      <a:tcPr/>
                    </a:tc>
                    <a:tc>
                      <a:txBody>
                        <a:bodyPr/>
                        <a:lstStyle/>
                        <a:p>
                          <a:r>
                            <a:rPr lang="en-US" sz="2400">
                              <a:latin typeface="Arial" panose="020B0604020202020204" pitchFamily="34" charset="0"/>
                              <a:cs typeface="Arial" panose="020B0604020202020204" pitchFamily="34" charset="0"/>
                            </a:rPr>
                            <a:t>m</a:t>
                          </a:r>
                        </a:p>
                      </a:txBody>
                      <a:tcPr/>
                    </a:tc>
                    <a:extLst>
                      <a:ext uri="{0D108BD9-81ED-4DB2-BD59-A6C34878D82A}">
                        <a16:rowId xmlns:a16="http://schemas.microsoft.com/office/drawing/2014/main" val="1365926364"/>
                      </a:ext>
                    </a:extLst>
                  </a:tr>
                  <a:tr h="846017">
                    <a:tc>
                      <a:txBody>
                        <a:bodyPr/>
                        <a:lstStyle/>
                        <a:p>
                          <a:r>
                            <a:rPr lang="en-US" sz="2400">
                              <a:effectLst/>
                              <a:latin typeface="Arial" panose="020B0604020202020204" pitchFamily="34" charset="0"/>
                              <a:cs typeface="Arial" panose="020B0604020202020204" pitchFamily="34" charset="0"/>
                            </a:rPr>
                            <a:t>ER4 Brake Deceleration</a:t>
                          </a:r>
                        </a:p>
                      </a:txBody>
                      <a:tcPr/>
                    </a:tc>
                    <a:tc>
                      <a:txBody>
                        <a:bodyPr/>
                        <a:lstStyle/>
                        <a:p>
                          <a:r>
                            <a:rPr lang="en-US" sz="2400">
                              <a:effectLst/>
                              <a:latin typeface="Arial" panose="020B0604020202020204" pitchFamily="34" charset="0"/>
                              <a:cs typeface="Arial" panose="020B0604020202020204" pitchFamily="34" charset="0"/>
                            </a:rPr>
                            <a:t>Maximum deceleration under peak torque.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2</m:t>
                                        </m:r>
                                      </m:sup>
                                    </m:sSup>
                                  </m:den>
                                </m:f>
                              </m:oMath>
                            </m:oMathPara>
                          </a14:m>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3254972"/>
                      </a:ext>
                    </a:extLst>
                  </a:tr>
                  <a:tr h="846017">
                    <a:tc>
                      <a:txBody>
                        <a:bodyPr/>
                        <a:lstStyle/>
                        <a:p>
                          <a:r>
                            <a:rPr lang="en-US" sz="2400">
                              <a:effectLst/>
                              <a:latin typeface="Arial" panose="020B0604020202020204" pitchFamily="34" charset="0"/>
                              <a:cs typeface="Arial" panose="020B0604020202020204" pitchFamily="34" charset="0"/>
                            </a:rPr>
                            <a:t>ER5 Automatic Brake System Runtime</a:t>
                          </a:r>
                        </a:p>
                      </a:txBody>
                      <a:tcPr/>
                    </a:tc>
                    <a:tc>
                      <a:txBody>
                        <a:bodyPr/>
                        <a:lstStyle/>
                        <a:p>
                          <a:r>
                            <a:rPr lang="en-US" sz="2400">
                              <a:effectLst/>
                              <a:latin typeface="Arial" panose="020B0604020202020204" pitchFamily="34" charset="0"/>
                              <a:cs typeface="Arial" panose="020B0604020202020204" pitchFamily="34" charset="0"/>
                            </a:rPr>
                            <a:t>Minimum continuous runtime per battery charge.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min</a:t>
                          </a:r>
                        </a:p>
                      </a:txBody>
                      <a:tcPr/>
                    </a:tc>
                    <a:extLst>
                      <a:ext uri="{0D108BD9-81ED-4DB2-BD59-A6C34878D82A}">
                        <a16:rowId xmlns:a16="http://schemas.microsoft.com/office/drawing/2014/main" val="4193408163"/>
                      </a:ext>
                    </a:extLst>
                  </a:tr>
                  <a:tr h="846017">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ER6 Manual Override Response Time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Time to switch from autonomous to manual braking control.</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ms</a:t>
                          </a:r>
                        </a:p>
                      </a:txBody>
                      <a:tcPr/>
                    </a:tc>
                    <a:extLst>
                      <a:ext uri="{0D108BD9-81ED-4DB2-BD59-A6C34878D82A}">
                        <a16:rowId xmlns:a16="http://schemas.microsoft.com/office/drawing/2014/main" val="2063525628"/>
                      </a:ext>
                    </a:extLst>
                  </a:tr>
                  <a:tr h="1581685">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ER7 Actuation Cycles to Failure</a:t>
                          </a:r>
                        </a:p>
                        <a:p>
                          <a:pPr marL="0" marR="0" lvl="0" indent="0" algn="l" defTabSz="4023360" rtl="0" eaLnBrk="1" fontAlgn="auto" latinLnBrk="0" hangingPunct="1">
                            <a:lnSpc>
                              <a:spcPct val="100000"/>
                            </a:lnSpc>
                            <a:spcBef>
                              <a:spcPts val="0"/>
                            </a:spcBef>
                            <a:spcAft>
                              <a:spcPts val="0"/>
                            </a:spcAft>
                            <a:buClrTx/>
                            <a:buSzTx/>
                            <a:buFontTx/>
                            <a:buNone/>
                            <a:tabLst/>
                            <a:defRPr/>
                          </a:pPr>
                          <a:endParaRPr lang="en-US" sz="2400">
                            <a:latin typeface="Arial" panose="020B0604020202020204" pitchFamily="34" charset="0"/>
                            <a:cs typeface="Arial" panose="020B0604020202020204" pitchFamily="34" charset="0"/>
                          </a:endParaRP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Number of repeated brake actuations the subsystem can withstand without degradation or failure.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cycles</a:t>
                          </a:r>
                        </a:p>
                      </a:txBody>
                      <a:tcPr/>
                    </a:tc>
                    <a:extLst>
                      <a:ext uri="{0D108BD9-81ED-4DB2-BD59-A6C34878D82A}">
                        <a16:rowId xmlns:a16="http://schemas.microsoft.com/office/drawing/2014/main" val="845820983"/>
                      </a:ext>
                    </a:extLst>
                  </a:tr>
                </a:tbl>
              </a:graphicData>
            </a:graphic>
          </p:graphicFrame>
        </mc:Choice>
        <mc:Fallback xmlns="">
          <p:graphicFrame>
            <p:nvGraphicFramePr>
              <p:cNvPr id="14" name="Table 13">
                <a:extLst>
                  <a:ext uri="{FF2B5EF4-FFF2-40B4-BE49-F238E27FC236}">
                    <a16:creationId xmlns:a16="http://schemas.microsoft.com/office/drawing/2014/main" id="{64DCCF8F-FCD6-6906-1629-04683E58A93D}"/>
                  </a:ext>
                </a:extLst>
              </p:cNvPr>
              <p:cNvGraphicFramePr>
                <a:graphicFrameLocks noGrp="1"/>
              </p:cNvGraphicFramePr>
              <p:nvPr>
                <p:extLst>
                  <p:ext uri="{D42A27DB-BD31-4B8C-83A1-F6EECF244321}">
                    <p14:modId xmlns:p14="http://schemas.microsoft.com/office/powerpoint/2010/main" val="3337931126"/>
                  </p:ext>
                </p:extLst>
              </p:nvPr>
            </p:nvGraphicFramePr>
            <p:xfrm>
              <a:off x="916263" y="21766872"/>
              <a:ext cx="9027601" cy="8862446"/>
            </p:xfrm>
            <a:graphic>
              <a:graphicData uri="http://schemas.openxmlformats.org/drawingml/2006/table">
                <a:tbl>
                  <a:tblPr firstRow="1" bandRow="1">
                    <a:tableStyleId>{5C22544A-7EE6-4342-B048-85BDC9FD1C3A}</a:tableStyleId>
                  </a:tblPr>
                  <a:tblGrid>
                    <a:gridCol w="3322249">
                      <a:extLst>
                        <a:ext uri="{9D8B030D-6E8A-4147-A177-3AD203B41FA5}">
                          <a16:colId xmlns:a16="http://schemas.microsoft.com/office/drawing/2014/main" val="3589275996"/>
                        </a:ext>
                      </a:extLst>
                    </a:gridCol>
                    <a:gridCol w="4211614">
                      <a:extLst>
                        <a:ext uri="{9D8B030D-6E8A-4147-A177-3AD203B41FA5}">
                          <a16:colId xmlns:a16="http://schemas.microsoft.com/office/drawing/2014/main" val="1608506460"/>
                        </a:ext>
                      </a:extLst>
                    </a:gridCol>
                    <a:gridCol w="1493738">
                      <a:extLst>
                        <a:ext uri="{9D8B030D-6E8A-4147-A177-3AD203B41FA5}">
                          <a16:colId xmlns:a16="http://schemas.microsoft.com/office/drawing/2014/main" val="2285415194"/>
                        </a:ext>
                      </a:extLst>
                    </a:gridCol>
                  </a:tblGrid>
                  <a:tr h="610202">
                    <a:tc gridSpan="3">
                      <a:txBody>
                        <a:bodyPr/>
                        <a:lstStyle/>
                        <a:p>
                          <a:pPr algn="ctr"/>
                          <a:r>
                            <a:rPr lang="en-US" sz="2600">
                              <a:latin typeface="Arial" panose="020B0604020202020204" pitchFamily="34" charset="0"/>
                              <a:cs typeface="Arial" panose="020B0604020202020204" pitchFamily="34" charset="0"/>
                            </a:rPr>
                            <a:t>Engineering Requirements</a:t>
                          </a:r>
                        </a:p>
                      </a:txBody>
                      <a:tcPr/>
                    </a:tc>
                    <a:tc hMerge="1">
                      <a:txBody>
                        <a:bodyPr/>
                        <a:lstStyle/>
                        <a:p>
                          <a:endParaRPr lang="en-US" sz="2600">
                            <a:latin typeface="Arial" panose="020B0604020202020204" pitchFamily="34" charset="0"/>
                            <a:cs typeface="Arial" panose="020B0604020202020204" pitchFamily="34" charset="0"/>
                          </a:endParaRPr>
                        </a:p>
                      </a:txBody>
                      <a:tcPr/>
                    </a:tc>
                    <a:tc hMerge="1">
                      <a:txBody>
                        <a:bodyPr/>
                        <a:lstStyle/>
                        <a:p>
                          <a:endParaRPr lang="en-US" sz="2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4815402"/>
                      </a:ext>
                    </a:extLst>
                  </a:tr>
                  <a:tr h="883920">
                    <a:tc>
                      <a:txBody>
                        <a:bodyPr/>
                        <a:lstStyle/>
                        <a:p>
                          <a:r>
                            <a:rPr lang="en-US" sz="2600">
                              <a:latin typeface="Arial" panose="020B0604020202020204" pitchFamily="34" charset="0"/>
                              <a:cs typeface="Arial" panose="020B0604020202020204" pitchFamily="34" charset="0"/>
                            </a:rPr>
                            <a:t>Customer Requirement</a:t>
                          </a:r>
                        </a:p>
                      </a:txBody>
                      <a:tcPr/>
                    </a:tc>
                    <a:tc>
                      <a:txBody>
                        <a:bodyPr/>
                        <a:lstStyle/>
                        <a:p>
                          <a:r>
                            <a:rPr lang="en-US" sz="2600">
                              <a:latin typeface="Arial" panose="020B0604020202020204" pitchFamily="34" charset="0"/>
                              <a:cs typeface="Arial" panose="020B0604020202020204" pitchFamily="34" charset="0"/>
                            </a:rPr>
                            <a:t>Description </a:t>
                          </a:r>
                        </a:p>
                      </a:txBody>
                      <a:tcPr/>
                    </a:tc>
                    <a:tc>
                      <a:txBody>
                        <a:bodyPr/>
                        <a:lstStyle/>
                        <a:p>
                          <a:r>
                            <a:rPr lang="en-US" sz="2600">
                              <a:latin typeface="Arial" panose="020B0604020202020204" pitchFamily="34" charset="0"/>
                              <a:cs typeface="Arial" panose="020B0604020202020204" pitchFamily="34" charset="0"/>
                            </a:rPr>
                            <a:t>Units </a:t>
                          </a:r>
                        </a:p>
                      </a:txBody>
                      <a:tcPr/>
                    </a:tc>
                    <a:extLst>
                      <a:ext uri="{0D108BD9-81ED-4DB2-BD59-A6C34878D82A}">
                        <a16:rowId xmlns:a16="http://schemas.microsoft.com/office/drawing/2014/main" val="3038040960"/>
                      </a:ext>
                    </a:extLst>
                  </a:tr>
                  <a:tr h="846017">
                    <a:tc>
                      <a:txBody>
                        <a:bodyPr/>
                        <a:lstStyle/>
                        <a:p>
                          <a:r>
                            <a:rPr lang="en-US" sz="2400">
                              <a:effectLst/>
                              <a:latin typeface="Arial" panose="020B0604020202020204" pitchFamily="34" charset="0"/>
                              <a:cs typeface="Arial" panose="020B0604020202020204" pitchFamily="34" charset="0"/>
                            </a:rPr>
                            <a:t>ER1 Autonomous Brake Response Time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Time for the system to initiate braking after detection.</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ms</a:t>
                          </a:r>
                        </a:p>
                      </a:txBody>
                      <a:tcPr/>
                    </a:tc>
                    <a:extLst>
                      <a:ext uri="{0D108BD9-81ED-4DB2-BD59-A6C34878D82A}">
                        <a16:rowId xmlns:a16="http://schemas.microsoft.com/office/drawing/2014/main" val="1374242409"/>
                      </a:ext>
                    </a:extLst>
                  </a:tr>
                  <a:tr h="846017">
                    <a:tc>
                      <a:txBody>
                        <a:bodyPr/>
                        <a:lstStyle/>
                        <a:p>
                          <a:r>
                            <a:rPr lang="en-US" sz="2400">
                              <a:effectLst/>
                              <a:latin typeface="Arial" panose="020B0604020202020204" pitchFamily="34" charset="0"/>
                              <a:cs typeface="Arial" panose="020B0604020202020204" pitchFamily="34" charset="0"/>
                            </a:rPr>
                            <a:t>ER2 Emergency Stop Time</a:t>
                          </a:r>
                        </a:p>
                      </a:txBody>
                      <a:tcPr/>
                    </a:tc>
                    <a:tc>
                      <a:txBody>
                        <a:bodyPr/>
                        <a:lstStyle/>
                        <a:p>
                          <a:r>
                            <a:rPr lang="en-US" sz="2400">
                              <a:effectLst/>
                              <a:latin typeface="Arial" panose="020B0604020202020204" pitchFamily="34" charset="0"/>
                              <a:cs typeface="Arial" panose="020B0604020202020204" pitchFamily="34" charset="0"/>
                            </a:rPr>
                            <a:t>Time to bring the vehicle to a complete stop.</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s</a:t>
                          </a:r>
                        </a:p>
                      </a:txBody>
                      <a:tcPr/>
                    </a:tc>
                    <a:extLst>
                      <a:ext uri="{0D108BD9-81ED-4DB2-BD59-A6C34878D82A}">
                        <a16:rowId xmlns:a16="http://schemas.microsoft.com/office/drawing/2014/main" val="3303477931"/>
                      </a:ext>
                    </a:extLst>
                  </a:tr>
                  <a:tr h="1213851">
                    <a:tc>
                      <a:txBody>
                        <a:bodyPr/>
                        <a:lstStyle/>
                        <a:p>
                          <a:r>
                            <a:rPr lang="en-US" sz="2400">
                              <a:effectLst/>
                              <a:latin typeface="Arial" panose="020B0604020202020204" pitchFamily="34" charset="0"/>
                              <a:cs typeface="Arial" panose="020B0604020202020204" pitchFamily="34" charset="0"/>
                            </a:rPr>
                            <a:t>ER3 Emergency Stop Distance</a:t>
                          </a:r>
                        </a:p>
                        <a:p>
                          <a:pPr marL="0" marR="0" lvl="0" indent="0" algn="l" defTabSz="4023360" rtl="0" eaLnBrk="1" fontAlgn="auto" latinLnBrk="0" hangingPunct="1">
                            <a:lnSpc>
                              <a:spcPct val="100000"/>
                            </a:lnSpc>
                            <a:spcBef>
                              <a:spcPts val="0"/>
                            </a:spcBef>
                            <a:spcAft>
                              <a:spcPts val="0"/>
                            </a:spcAft>
                            <a:buClrTx/>
                            <a:buSzTx/>
                            <a:buFontTx/>
                            <a:buNone/>
                            <a:tabLst/>
                            <a:defRPr/>
                          </a:pPr>
                          <a:endParaRPr lang="en-US" sz="2400">
                            <a:latin typeface="Arial" panose="020B0604020202020204" pitchFamily="34" charset="0"/>
                            <a:cs typeface="Arial" panose="020B0604020202020204" pitchFamily="34" charset="0"/>
                          </a:endParaRPr>
                        </a:p>
                      </a:txBody>
                      <a:tcPr/>
                    </a:tc>
                    <a:tc>
                      <a:txBody>
                        <a:bodyPr/>
                        <a:lstStyle/>
                        <a:p>
                          <a:r>
                            <a:rPr lang="en-US" sz="2400">
                              <a:effectLst/>
                              <a:latin typeface="Arial" panose="020B0604020202020204" pitchFamily="34" charset="0"/>
                              <a:cs typeface="Arial" panose="020B0604020202020204" pitchFamily="34" charset="0"/>
                            </a:rPr>
                            <a:t>Distance traveled during emergency stop at design autonomous speed.</a:t>
                          </a:r>
                        </a:p>
                      </a:txBody>
                      <a:tcPr/>
                    </a:tc>
                    <a:tc>
                      <a:txBody>
                        <a:bodyPr/>
                        <a:lstStyle/>
                        <a:p>
                          <a:r>
                            <a:rPr lang="en-US" sz="2400">
                              <a:latin typeface="Arial" panose="020B0604020202020204" pitchFamily="34" charset="0"/>
                              <a:cs typeface="Arial" panose="020B0604020202020204" pitchFamily="34" charset="0"/>
                            </a:rPr>
                            <a:t>m</a:t>
                          </a:r>
                        </a:p>
                      </a:txBody>
                      <a:tcPr/>
                    </a:tc>
                    <a:extLst>
                      <a:ext uri="{0D108BD9-81ED-4DB2-BD59-A6C34878D82A}">
                        <a16:rowId xmlns:a16="http://schemas.microsoft.com/office/drawing/2014/main" val="1365926364"/>
                      </a:ext>
                    </a:extLst>
                  </a:tr>
                  <a:tr h="846017">
                    <a:tc>
                      <a:txBody>
                        <a:bodyPr/>
                        <a:lstStyle/>
                        <a:p>
                          <a:r>
                            <a:rPr lang="en-US" sz="2400">
                              <a:effectLst/>
                              <a:latin typeface="Arial" panose="020B0604020202020204" pitchFamily="34" charset="0"/>
                              <a:cs typeface="Arial" panose="020B0604020202020204" pitchFamily="34" charset="0"/>
                            </a:rPr>
                            <a:t>ER4 Brake Deceleration</a:t>
                          </a:r>
                        </a:p>
                      </a:txBody>
                      <a:tcPr/>
                    </a:tc>
                    <a:tc>
                      <a:txBody>
                        <a:bodyPr/>
                        <a:lstStyle/>
                        <a:p>
                          <a:r>
                            <a:rPr lang="en-US" sz="2400">
                              <a:effectLst/>
                              <a:latin typeface="Arial" panose="020B0604020202020204" pitchFamily="34" charset="0"/>
                              <a:cs typeface="Arial" panose="020B0604020202020204" pitchFamily="34" charset="0"/>
                            </a:rPr>
                            <a:t>Maximum deceleration under peak torque.</a:t>
                          </a:r>
                        </a:p>
                      </a:txBody>
                      <a:tcPr/>
                    </a:tc>
                    <a:tc>
                      <a:txBody>
                        <a:bodyPr/>
                        <a:lstStyle/>
                        <a:p>
                          <a:endParaRPr lang="en-US"/>
                        </a:p>
                      </a:txBody>
                      <a:tcPr>
                        <a:blipFill>
                          <a:blip r:embed="rId9"/>
                          <a:stretch>
                            <a:fillRect l="-505306" t="-525899" r="-1633" b="-441007"/>
                          </a:stretch>
                        </a:blipFill>
                      </a:tcPr>
                    </a:tc>
                    <a:extLst>
                      <a:ext uri="{0D108BD9-81ED-4DB2-BD59-A6C34878D82A}">
                        <a16:rowId xmlns:a16="http://schemas.microsoft.com/office/drawing/2014/main" val="713254972"/>
                      </a:ext>
                    </a:extLst>
                  </a:tr>
                  <a:tr h="846017">
                    <a:tc>
                      <a:txBody>
                        <a:bodyPr/>
                        <a:lstStyle/>
                        <a:p>
                          <a:r>
                            <a:rPr lang="en-US" sz="2400">
                              <a:effectLst/>
                              <a:latin typeface="Arial" panose="020B0604020202020204" pitchFamily="34" charset="0"/>
                              <a:cs typeface="Arial" panose="020B0604020202020204" pitchFamily="34" charset="0"/>
                            </a:rPr>
                            <a:t>ER5 Automatic Brake System Runtime</a:t>
                          </a:r>
                        </a:p>
                      </a:txBody>
                      <a:tcPr/>
                    </a:tc>
                    <a:tc>
                      <a:txBody>
                        <a:bodyPr/>
                        <a:lstStyle/>
                        <a:p>
                          <a:r>
                            <a:rPr lang="en-US" sz="2400">
                              <a:effectLst/>
                              <a:latin typeface="Arial" panose="020B0604020202020204" pitchFamily="34" charset="0"/>
                              <a:cs typeface="Arial" panose="020B0604020202020204" pitchFamily="34" charset="0"/>
                            </a:rPr>
                            <a:t>Minimum continuous runtime per battery charge.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min</a:t>
                          </a:r>
                        </a:p>
                      </a:txBody>
                      <a:tcPr/>
                    </a:tc>
                    <a:extLst>
                      <a:ext uri="{0D108BD9-81ED-4DB2-BD59-A6C34878D82A}">
                        <a16:rowId xmlns:a16="http://schemas.microsoft.com/office/drawing/2014/main" val="4193408163"/>
                      </a:ext>
                    </a:extLst>
                  </a:tr>
                  <a:tr h="118872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ER6 Manual Override Response Time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Time to switch from autonomous to manual braking control.</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ms</a:t>
                          </a:r>
                        </a:p>
                      </a:txBody>
                      <a:tcPr/>
                    </a:tc>
                    <a:extLst>
                      <a:ext uri="{0D108BD9-81ED-4DB2-BD59-A6C34878D82A}">
                        <a16:rowId xmlns:a16="http://schemas.microsoft.com/office/drawing/2014/main" val="2063525628"/>
                      </a:ext>
                    </a:extLst>
                  </a:tr>
                  <a:tr h="1581685">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ER7 Actuation Cycles to Failure</a:t>
                          </a:r>
                        </a:p>
                        <a:p>
                          <a:pPr marL="0" marR="0" lvl="0" indent="0" algn="l" defTabSz="4023360" rtl="0" eaLnBrk="1" fontAlgn="auto" latinLnBrk="0" hangingPunct="1">
                            <a:lnSpc>
                              <a:spcPct val="100000"/>
                            </a:lnSpc>
                            <a:spcBef>
                              <a:spcPts val="0"/>
                            </a:spcBef>
                            <a:spcAft>
                              <a:spcPts val="0"/>
                            </a:spcAft>
                            <a:buClrTx/>
                            <a:buSzTx/>
                            <a:buFontTx/>
                            <a:buNone/>
                            <a:tabLst/>
                            <a:defRPr/>
                          </a:pPr>
                          <a:endParaRPr lang="en-US" sz="2400">
                            <a:latin typeface="Arial" panose="020B0604020202020204" pitchFamily="34" charset="0"/>
                            <a:cs typeface="Arial" panose="020B0604020202020204" pitchFamily="34" charset="0"/>
                          </a:endParaRP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Number of repeated brake actuations the subsystem can withstand without degradation or failure.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400">
                              <a:effectLst/>
                              <a:latin typeface="Arial" panose="020B0604020202020204" pitchFamily="34" charset="0"/>
                              <a:cs typeface="Arial" panose="020B0604020202020204" pitchFamily="34" charset="0"/>
                            </a:rPr>
                            <a:t>cycles</a:t>
                          </a:r>
                        </a:p>
                      </a:txBody>
                      <a:tcPr/>
                    </a:tc>
                    <a:extLst>
                      <a:ext uri="{0D108BD9-81ED-4DB2-BD59-A6C34878D82A}">
                        <a16:rowId xmlns:a16="http://schemas.microsoft.com/office/drawing/2014/main" val="845820983"/>
                      </a:ext>
                    </a:extLst>
                  </a:tr>
                </a:tbl>
              </a:graphicData>
            </a:graphic>
          </p:graphicFrame>
        </mc:Fallback>
      </mc:AlternateContent>
      <p:pic>
        <p:nvPicPr>
          <p:cNvPr id="17" name="Picture 16">
            <a:extLst>
              <a:ext uri="{FF2B5EF4-FFF2-40B4-BE49-F238E27FC236}">
                <a16:creationId xmlns:a16="http://schemas.microsoft.com/office/drawing/2014/main" id="{4A1EEC0E-90DA-E314-6DC2-6C798207CCB8}"/>
              </a:ext>
            </a:extLst>
          </p:cNvPr>
          <p:cNvPicPr>
            <a:picLocks noChangeAspect="1"/>
          </p:cNvPicPr>
          <p:nvPr/>
        </p:nvPicPr>
        <p:blipFill>
          <a:blip r:embed="rId10"/>
          <a:stretch>
            <a:fillRect/>
          </a:stretch>
        </p:blipFill>
        <p:spPr>
          <a:xfrm>
            <a:off x="11053435" y="25939752"/>
            <a:ext cx="6106625" cy="4022556"/>
          </a:xfrm>
          <a:prstGeom prst="rect">
            <a:avLst/>
          </a:prstGeom>
          <a:ln w="38100">
            <a:solidFill>
              <a:srgbClr val="083566"/>
            </a:solidFill>
          </a:ln>
        </p:spPr>
      </p:pic>
      <p:pic>
        <p:nvPicPr>
          <p:cNvPr id="23" name="Picture 22">
            <a:extLst>
              <a:ext uri="{FF2B5EF4-FFF2-40B4-BE49-F238E27FC236}">
                <a16:creationId xmlns:a16="http://schemas.microsoft.com/office/drawing/2014/main" id="{03902CB2-5EA8-E4A2-4B6B-405E7327E63F}"/>
              </a:ext>
            </a:extLst>
          </p:cNvPr>
          <p:cNvPicPr>
            <a:picLocks noChangeAspect="1"/>
          </p:cNvPicPr>
          <p:nvPr/>
        </p:nvPicPr>
        <p:blipFill>
          <a:blip r:embed="rId11"/>
          <a:srcRect t="14572" b="7145"/>
          <a:stretch>
            <a:fillRect/>
          </a:stretch>
        </p:blipFill>
        <p:spPr>
          <a:xfrm>
            <a:off x="18029036" y="25939751"/>
            <a:ext cx="6106625" cy="3986955"/>
          </a:xfrm>
          <a:prstGeom prst="rect">
            <a:avLst/>
          </a:prstGeom>
          <a:ln w="38100">
            <a:solidFill>
              <a:srgbClr val="083566"/>
            </a:solidFill>
          </a:ln>
        </p:spPr>
      </p:pic>
      <p:sp>
        <p:nvSpPr>
          <p:cNvPr id="24" name="TextBox 23">
            <a:extLst>
              <a:ext uri="{FF2B5EF4-FFF2-40B4-BE49-F238E27FC236}">
                <a16:creationId xmlns:a16="http://schemas.microsoft.com/office/drawing/2014/main" id="{2D9B6E9F-9709-E8B8-E56F-1479EEAEAA18}"/>
              </a:ext>
            </a:extLst>
          </p:cNvPr>
          <p:cNvSpPr txBox="1"/>
          <p:nvPr/>
        </p:nvSpPr>
        <p:spPr>
          <a:xfrm>
            <a:off x="11132980" y="30216318"/>
            <a:ext cx="6169157" cy="584775"/>
          </a:xfrm>
          <a:prstGeom prst="rect">
            <a:avLst/>
          </a:prstGeom>
          <a:noFill/>
        </p:spPr>
        <p:txBody>
          <a:bodyPr wrap="square" rtlCol="0">
            <a:spAutoFit/>
          </a:bodyPr>
          <a:lstStyle/>
          <a:p>
            <a:pPr algn="ctr"/>
            <a:r>
              <a:rPr lang="en-US" sz="3200" i="1"/>
              <a:t>Top Level CAD for Brake Team</a:t>
            </a:r>
          </a:p>
        </p:txBody>
      </p:sp>
      <p:sp>
        <p:nvSpPr>
          <p:cNvPr id="25" name="TextBox 24">
            <a:extLst>
              <a:ext uri="{FF2B5EF4-FFF2-40B4-BE49-F238E27FC236}">
                <a16:creationId xmlns:a16="http://schemas.microsoft.com/office/drawing/2014/main" id="{4FDC17A5-5990-AF2E-17F0-91C3121E6A2E}"/>
              </a:ext>
            </a:extLst>
          </p:cNvPr>
          <p:cNvSpPr txBox="1"/>
          <p:nvPr/>
        </p:nvSpPr>
        <p:spPr>
          <a:xfrm>
            <a:off x="18059585" y="30179002"/>
            <a:ext cx="6169157" cy="584775"/>
          </a:xfrm>
          <a:prstGeom prst="rect">
            <a:avLst/>
          </a:prstGeom>
          <a:noFill/>
        </p:spPr>
        <p:txBody>
          <a:bodyPr wrap="square" rtlCol="0">
            <a:spAutoFit/>
          </a:bodyPr>
          <a:lstStyle/>
          <a:p>
            <a:pPr algn="ctr"/>
            <a:r>
              <a:rPr lang="en-US" sz="3200" i="1"/>
              <a:t>Final Prototype During Testing</a:t>
            </a:r>
          </a:p>
        </p:txBody>
      </p:sp>
      <p:pic>
        <p:nvPicPr>
          <p:cNvPr id="27" name="Picture 26">
            <a:extLst>
              <a:ext uri="{FF2B5EF4-FFF2-40B4-BE49-F238E27FC236}">
                <a16:creationId xmlns:a16="http://schemas.microsoft.com/office/drawing/2014/main" id="{CA2DEC71-2B32-50D4-7374-CC1B4C99501B}"/>
              </a:ext>
            </a:extLst>
          </p:cNvPr>
          <p:cNvPicPr>
            <a:picLocks noChangeAspect="1"/>
          </p:cNvPicPr>
          <p:nvPr/>
        </p:nvPicPr>
        <p:blipFill>
          <a:blip r:embed="rId12"/>
          <a:srcRect l="24633" t="12110" r="15752" b="-12110"/>
          <a:stretch>
            <a:fillRect/>
          </a:stretch>
        </p:blipFill>
        <p:spPr>
          <a:xfrm rot="5400000">
            <a:off x="15383703" y="16066745"/>
            <a:ext cx="4799783" cy="3719636"/>
          </a:xfrm>
          <a:prstGeom prst="rect">
            <a:avLst/>
          </a:prstGeom>
        </p:spPr>
      </p:pic>
      <p:pic>
        <p:nvPicPr>
          <p:cNvPr id="28" name="Picture 27">
            <a:extLst>
              <a:ext uri="{FF2B5EF4-FFF2-40B4-BE49-F238E27FC236}">
                <a16:creationId xmlns:a16="http://schemas.microsoft.com/office/drawing/2014/main" id="{8500577E-5041-E5A4-DAC5-FCC64C67E2B7}"/>
              </a:ext>
            </a:extLst>
          </p:cNvPr>
          <p:cNvPicPr>
            <a:picLocks noChangeAspect="1"/>
          </p:cNvPicPr>
          <p:nvPr/>
        </p:nvPicPr>
        <p:blipFill>
          <a:blip r:embed="rId13"/>
          <a:srcRect l="20202" t="16822" r="29785"/>
          <a:stretch>
            <a:fillRect/>
          </a:stretch>
        </p:blipFill>
        <p:spPr>
          <a:xfrm rot="5400000">
            <a:off x="19891780" y="16082574"/>
            <a:ext cx="4799785" cy="3687977"/>
          </a:xfrm>
          <a:prstGeom prst="rect">
            <a:avLst/>
          </a:prstGeom>
        </p:spPr>
      </p:pic>
      <p:pic>
        <p:nvPicPr>
          <p:cNvPr id="29" name="Picture 28">
            <a:extLst>
              <a:ext uri="{FF2B5EF4-FFF2-40B4-BE49-F238E27FC236}">
                <a16:creationId xmlns:a16="http://schemas.microsoft.com/office/drawing/2014/main" id="{47EB443D-360D-D7C2-8805-301EE8E4CF6F}"/>
              </a:ext>
            </a:extLst>
          </p:cNvPr>
          <p:cNvPicPr>
            <a:picLocks noChangeAspect="1"/>
          </p:cNvPicPr>
          <p:nvPr/>
        </p:nvPicPr>
        <p:blipFill>
          <a:blip r:embed="rId14"/>
          <a:srcRect l="22641" t="-1918" r="28885" b="1918"/>
          <a:stretch>
            <a:fillRect/>
          </a:stretch>
        </p:blipFill>
        <p:spPr>
          <a:xfrm rot="10800000">
            <a:off x="10857116" y="15544800"/>
            <a:ext cx="5130980" cy="4890283"/>
          </a:xfrm>
          <a:prstGeom prst="rect">
            <a:avLst/>
          </a:prstGeom>
        </p:spPr>
      </p:pic>
      <p:sp>
        <p:nvSpPr>
          <p:cNvPr id="30" name="TextBox 29">
            <a:extLst>
              <a:ext uri="{FF2B5EF4-FFF2-40B4-BE49-F238E27FC236}">
                <a16:creationId xmlns:a16="http://schemas.microsoft.com/office/drawing/2014/main" id="{7D9E9668-EA5B-EA4C-4826-68B685C21E1D}"/>
              </a:ext>
            </a:extLst>
          </p:cNvPr>
          <p:cNvSpPr txBox="1"/>
          <p:nvPr/>
        </p:nvSpPr>
        <p:spPr>
          <a:xfrm>
            <a:off x="10469714" y="20273335"/>
            <a:ext cx="6169157" cy="584775"/>
          </a:xfrm>
          <a:prstGeom prst="rect">
            <a:avLst/>
          </a:prstGeom>
          <a:noFill/>
        </p:spPr>
        <p:txBody>
          <a:bodyPr wrap="square" rtlCol="0">
            <a:spAutoFit/>
          </a:bodyPr>
          <a:lstStyle/>
          <a:p>
            <a:pPr algn="ctr"/>
            <a:r>
              <a:rPr lang="en-US" sz="3200" i="1"/>
              <a:t>Brake Puck</a:t>
            </a:r>
          </a:p>
        </p:txBody>
      </p:sp>
      <p:sp>
        <p:nvSpPr>
          <p:cNvPr id="38" name="TextBox 37">
            <a:extLst>
              <a:ext uri="{FF2B5EF4-FFF2-40B4-BE49-F238E27FC236}">
                <a16:creationId xmlns:a16="http://schemas.microsoft.com/office/drawing/2014/main" id="{EC4942DA-4B3D-6E1C-DB1F-1C6B64837212}"/>
              </a:ext>
            </a:extLst>
          </p:cNvPr>
          <p:cNvSpPr txBox="1"/>
          <p:nvPr/>
        </p:nvSpPr>
        <p:spPr>
          <a:xfrm>
            <a:off x="16155552" y="20273335"/>
            <a:ext cx="3719637" cy="584775"/>
          </a:xfrm>
          <a:prstGeom prst="rect">
            <a:avLst/>
          </a:prstGeom>
          <a:noFill/>
        </p:spPr>
        <p:txBody>
          <a:bodyPr wrap="square" rtlCol="0">
            <a:spAutoFit/>
          </a:bodyPr>
          <a:lstStyle/>
          <a:p>
            <a:pPr algn="ctr"/>
            <a:r>
              <a:rPr lang="en-US" sz="3200" i="1"/>
              <a:t>Brake Final Prototype</a:t>
            </a:r>
          </a:p>
        </p:txBody>
      </p:sp>
      <p:sp>
        <p:nvSpPr>
          <p:cNvPr id="39" name="TextBox 38">
            <a:extLst>
              <a:ext uri="{FF2B5EF4-FFF2-40B4-BE49-F238E27FC236}">
                <a16:creationId xmlns:a16="http://schemas.microsoft.com/office/drawing/2014/main" id="{3AF96D4B-7E70-C680-34A8-7007B5BC5653}"/>
              </a:ext>
            </a:extLst>
          </p:cNvPr>
          <p:cNvSpPr txBox="1"/>
          <p:nvPr/>
        </p:nvSpPr>
        <p:spPr>
          <a:xfrm>
            <a:off x="19112337" y="20273336"/>
            <a:ext cx="6169157" cy="584775"/>
          </a:xfrm>
          <a:prstGeom prst="rect">
            <a:avLst/>
          </a:prstGeom>
          <a:noFill/>
        </p:spPr>
        <p:txBody>
          <a:bodyPr wrap="square" rtlCol="0">
            <a:spAutoFit/>
          </a:bodyPr>
          <a:lstStyle/>
          <a:p>
            <a:pPr algn="ctr"/>
            <a:r>
              <a:rPr lang="en-US" sz="3200" i="1"/>
              <a:t>Emergency Manual Toggle</a:t>
            </a:r>
          </a:p>
        </p:txBody>
      </p:sp>
      <p:graphicFrame>
        <p:nvGraphicFramePr>
          <p:cNvPr id="40" name="Table 39">
            <a:extLst>
              <a:ext uri="{FF2B5EF4-FFF2-40B4-BE49-F238E27FC236}">
                <a16:creationId xmlns:a16="http://schemas.microsoft.com/office/drawing/2014/main" id="{7307E9A7-C6E0-B9F9-BB87-E21C75DA3447}"/>
              </a:ext>
            </a:extLst>
          </p:cNvPr>
          <p:cNvGraphicFramePr>
            <a:graphicFrameLocks noGrp="1"/>
          </p:cNvGraphicFramePr>
          <p:nvPr>
            <p:extLst>
              <p:ext uri="{D42A27DB-BD31-4B8C-83A1-F6EECF244321}">
                <p14:modId xmlns:p14="http://schemas.microsoft.com/office/powerpoint/2010/main" val="4130056123"/>
              </p:ext>
            </p:extLst>
          </p:nvPr>
        </p:nvGraphicFramePr>
        <p:xfrm>
          <a:off x="10975674" y="20986951"/>
          <a:ext cx="13187091" cy="4130143"/>
        </p:xfrm>
        <a:graphic>
          <a:graphicData uri="http://schemas.openxmlformats.org/drawingml/2006/table">
            <a:tbl>
              <a:tblPr firstRow="1" firstCol="1">
                <a:tableStyleId>{7DF18680-E054-41AD-8BC1-D1AEF772440D}</a:tableStyleId>
              </a:tblPr>
              <a:tblGrid>
                <a:gridCol w="3544682">
                  <a:extLst>
                    <a:ext uri="{9D8B030D-6E8A-4147-A177-3AD203B41FA5}">
                      <a16:colId xmlns:a16="http://schemas.microsoft.com/office/drawing/2014/main" val="476905579"/>
                    </a:ext>
                  </a:extLst>
                </a:gridCol>
                <a:gridCol w="2705864">
                  <a:extLst>
                    <a:ext uri="{9D8B030D-6E8A-4147-A177-3AD203B41FA5}">
                      <a16:colId xmlns:a16="http://schemas.microsoft.com/office/drawing/2014/main" val="1571391196"/>
                    </a:ext>
                  </a:extLst>
                </a:gridCol>
                <a:gridCol w="2354102">
                  <a:extLst>
                    <a:ext uri="{9D8B030D-6E8A-4147-A177-3AD203B41FA5}">
                      <a16:colId xmlns:a16="http://schemas.microsoft.com/office/drawing/2014/main" val="2289726097"/>
                    </a:ext>
                  </a:extLst>
                </a:gridCol>
                <a:gridCol w="2976451">
                  <a:extLst>
                    <a:ext uri="{9D8B030D-6E8A-4147-A177-3AD203B41FA5}">
                      <a16:colId xmlns:a16="http://schemas.microsoft.com/office/drawing/2014/main" val="3620748134"/>
                    </a:ext>
                  </a:extLst>
                </a:gridCol>
                <a:gridCol w="1605992">
                  <a:extLst>
                    <a:ext uri="{9D8B030D-6E8A-4147-A177-3AD203B41FA5}">
                      <a16:colId xmlns:a16="http://schemas.microsoft.com/office/drawing/2014/main" val="2075354766"/>
                    </a:ext>
                  </a:extLst>
                </a:gridCol>
              </a:tblGrid>
              <a:tr h="645454">
                <a:tc>
                  <a:txBody>
                    <a:bodyPr/>
                    <a:lstStyle/>
                    <a:p>
                      <a:pPr>
                        <a:buNone/>
                      </a:pPr>
                      <a:endParaRPr lang="en-US" sz="2500"/>
                    </a:p>
                  </a:txBody>
                  <a:tcPr marL="24309" marR="24309" marT="12154" marB="12154" anchor="ctr">
                    <a:solidFill>
                      <a:schemeClr val="accent1">
                        <a:lumMod val="75000"/>
                      </a:schemeClr>
                    </a:solidFill>
                  </a:tcPr>
                </a:tc>
                <a:tc>
                  <a:txBody>
                    <a:bodyPr/>
                    <a:lstStyle/>
                    <a:p>
                      <a:pPr>
                        <a:buNone/>
                      </a:pPr>
                      <a:r>
                        <a:rPr lang="en-US" sz="2500"/>
                        <a:t>Target</a:t>
                      </a:r>
                    </a:p>
                  </a:txBody>
                  <a:tcPr marL="24309" marR="24309" marT="12154" marB="12154" anchor="ctr">
                    <a:solidFill>
                      <a:schemeClr val="accent1">
                        <a:lumMod val="75000"/>
                      </a:schemeClr>
                    </a:solidFill>
                  </a:tcPr>
                </a:tc>
                <a:tc>
                  <a:txBody>
                    <a:bodyPr/>
                    <a:lstStyle/>
                    <a:p>
                      <a:pPr>
                        <a:buNone/>
                      </a:pPr>
                      <a:r>
                        <a:rPr lang="en-US" sz="2500"/>
                        <a:t>Tolerance</a:t>
                      </a:r>
                    </a:p>
                  </a:txBody>
                  <a:tcPr marL="24309" marR="24309" marT="12154" marB="12154" anchor="ctr">
                    <a:solidFill>
                      <a:schemeClr val="accent1">
                        <a:lumMod val="75000"/>
                      </a:schemeClr>
                    </a:solidFill>
                  </a:tcPr>
                </a:tc>
                <a:tc>
                  <a:txBody>
                    <a:bodyPr/>
                    <a:lstStyle/>
                    <a:p>
                      <a:pPr>
                        <a:buNone/>
                      </a:pPr>
                      <a:r>
                        <a:rPr lang="en-US" sz="2500"/>
                        <a:t>Measured / Calculated Value</a:t>
                      </a:r>
                    </a:p>
                  </a:txBody>
                  <a:tcPr marL="24309" marR="24309" marT="12154" marB="12154" anchor="ctr">
                    <a:solidFill>
                      <a:schemeClr val="accent1">
                        <a:lumMod val="75000"/>
                      </a:schemeClr>
                    </a:solidFill>
                  </a:tcPr>
                </a:tc>
                <a:tc>
                  <a:txBody>
                    <a:bodyPr/>
                    <a:lstStyle/>
                    <a:p>
                      <a:pPr>
                        <a:buNone/>
                      </a:pPr>
                      <a:r>
                        <a:rPr lang="en-US" sz="2500"/>
                        <a:t>ER met? (✓ or X)</a:t>
                      </a:r>
                    </a:p>
                  </a:txBody>
                  <a:tcPr marL="24309" marR="24309" marT="12154" marB="12154" anchor="ctr">
                    <a:solidFill>
                      <a:schemeClr val="accent1">
                        <a:lumMod val="75000"/>
                      </a:schemeClr>
                    </a:solidFill>
                  </a:tcPr>
                </a:tc>
                <a:extLst>
                  <a:ext uri="{0D108BD9-81ED-4DB2-BD59-A6C34878D82A}">
                    <a16:rowId xmlns:a16="http://schemas.microsoft.com/office/drawing/2014/main" val="40647096"/>
                  </a:ext>
                </a:extLst>
              </a:tr>
              <a:tr h="912591">
                <a:tc>
                  <a:txBody>
                    <a:bodyPr/>
                    <a:lstStyle/>
                    <a:p>
                      <a:pPr>
                        <a:buNone/>
                      </a:pPr>
                      <a:r>
                        <a:rPr lang="en-US" sz="2500"/>
                        <a:t>ER1 - Manual Override Response Time</a:t>
                      </a:r>
                    </a:p>
                  </a:txBody>
                  <a:tcPr marL="24309" marR="24309" marT="12154" marB="12154" anchor="ctr">
                    <a:solidFill>
                      <a:schemeClr val="accent1">
                        <a:lumMod val="75000"/>
                      </a:schemeClr>
                    </a:solidFill>
                  </a:tcPr>
                </a:tc>
                <a:tc>
                  <a:txBody>
                    <a:bodyPr/>
                    <a:lstStyle/>
                    <a:p>
                      <a:pPr>
                        <a:buNone/>
                      </a:pPr>
                      <a:r>
                        <a:rPr lang="en-US" sz="2500"/>
                        <a:t>≤ 500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±50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250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a:t>
                      </a:r>
                    </a:p>
                  </a:txBody>
                  <a:tcPr marL="24309" marR="24309" marT="12154" marB="12154" anchor="ctr">
                    <a:solidFill>
                      <a:schemeClr val="accent1">
                        <a:lumMod val="20000"/>
                        <a:lumOff val="80000"/>
                      </a:schemeClr>
                    </a:solidFill>
                  </a:tcPr>
                </a:tc>
                <a:extLst>
                  <a:ext uri="{0D108BD9-81ED-4DB2-BD59-A6C34878D82A}">
                    <a16:rowId xmlns:a16="http://schemas.microsoft.com/office/drawing/2014/main" val="2344633075"/>
                  </a:ext>
                </a:extLst>
              </a:tr>
              <a:tr h="716635">
                <a:tc>
                  <a:txBody>
                    <a:bodyPr/>
                    <a:lstStyle/>
                    <a:p>
                      <a:pPr>
                        <a:buNone/>
                      </a:pPr>
                      <a:r>
                        <a:rPr lang="en-US" sz="2500"/>
                        <a:t>ER2 - Actuation Response Time</a:t>
                      </a:r>
                    </a:p>
                  </a:txBody>
                  <a:tcPr marL="24309" marR="24309" marT="12154" marB="12154" anchor="ctr">
                    <a:solidFill>
                      <a:schemeClr val="accent1">
                        <a:lumMod val="75000"/>
                      </a:schemeClr>
                    </a:solidFill>
                  </a:tcPr>
                </a:tc>
                <a:tc>
                  <a:txBody>
                    <a:bodyPr/>
                    <a:lstStyle/>
                    <a:p>
                      <a:pPr>
                        <a:buNone/>
                      </a:pPr>
                      <a:r>
                        <a:rPr lang="en-US" sz="2500"/>
                        <a:t>≤ 100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±10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10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a:t>
                      </a:r>
                    </a:p>
                  </a:txBody>
                  <a:tcPr marL="24309" marR="24309" marT="12154" marB="12154" anchor="ctr">
                    <a:solidFill>
                      <a:schemeClr val="accent1">
                        <a:lumMod val="20000"/>
                        <a:lumOff val="80000"/>
                      </a:schemeClr>
                    </a:solidFill>
                  </a:tcPr>
                </a:tc>
                <a:extLst>
                  <a:ext uri="{0D108BD9-81ED-4DB2-BD59-A6C34878D82A}">
                    <a16:rowId xmlns:a16="http://schemas.microsoft.com/office/drawing/2014/main" val="3345857565"/>
                  </a:ext>
                </a:extLst>
              </a:tr>
              <a:tr h="822468">
                <a:tc>
                  <a:txBody>
                    <a:bodyPr/>
                    <a:lstStyle/>
                    <a:p>
                      <a:pPr>
                        <a:buNone/>
                      </a:pPr>
                      <a:r>
                        <a:rPr lang="en-US" sz="2500"/>
                        <a:t>ER3 - Brake Disengage Time</a:t>
                      </a:r>
                    </a:p>
                  </a:txBody>
                  <a:tcPr marL="24309" marR="24309" marT="12154" marB="12154" anchor="ctr">
                    <a:solidFill>
                      <a:schemeClr val="accent1">
                        <a:lumMod val="75000"/>
                      </a:schemeClr>
                    </a:solidFill>
                  </a:tcPr>
                </a:tc>
                <a:tc>
                  <a:txBody>
                    <a:bodyPr/>
                    <a:lstStyle/>
                    <a:p>
                      <a:pPr>
                        <a:buNone/>
                      </a:pPr>
                      <a:r>
                        <a:rPr lang="en-US" sz="2500"/>
                        <a:t>≤ 100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±10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90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a:t>
                      </a:r>
                    </a:p>
                  </a:txBody>
                  <a:tcPr marL="24309" marR="24309" marT="12154" marB="12154" anchor="ctr">
                    <a:solidFill>
                      <a:schemeClr val="accent1">
                        <a:lumMod val="20000"/>
                        <a:lumOff val="80000"/>
                      </a:schemeClr>
                    </a:solidFill>
                  </a:tcPr>
                </a:tc>
                <a:extLst>
                  <a:ext uri="{0D108BD9-81ED-4DB2-BD59-A6C34878D82A}">
                    <a16:rowId xmlns:a16="http://schemas.microsoft.com/office/drawing/2014/main" val="1199334110"/>
                  </a:ext>
                </a:extLst>
              </a:tr>
              <a:tr h="822468">
                <a:tc>
                  <a:txBody>
                    <a:bodyPr/>
                    <a:lstStyle/>
                    <a:p>
                      <a:pPr>
                        <a:buNone/>
                      </a:pPr>
                      <a:r>
                        <a:rPr lang="en-US" sz="2500"/>
                        <a:t>ER4 – Time to Brake Kart</a:t>
                      </a:r>
                    </a:p>
                  </a:txBody>
                  <a:tcPr marL="24309" marR="24309" marT="12154" marB="12154" anchor="ctr">
                    <a:solidFill>
                      <a:schemeClr val="accent1">
                        <a:lumMod val="75000"/>
                      </a:schemeClr>
                    </a:solidFill>
                  </a:tcPr>
                </a:tc>
                <a:tc>
                  <a:txBody>
                    <a:bodyPr/>
                    <a:lstStyle/>
                    <a:p>
                      <a:pPr>
                        <a:buNone/>
                      </a:pPr>
                      <a:r>
                        <a:rPr lang="en-US" sz="2500"/>
                        <a:t>≤ 1000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±0.100 </a:t>
                      </a:r>
                      <a:r>
                        <a:rPr lang="en-US" sz="2500" err="1"/>
                        <a:t>ms</a:t>
                      </a:r>
                      <a:endParaRPr lang="en-US" sz="2500"/>
                    </a:p>
                  </a:txBody>
                  <a:tcPr marL="24309" marR="24309" marT="12154" marB="12154" anchor="ctr">
                    <a:solidFill>
                      <a:schemeClr val="accent1">
                        <a:lumMod val="20000"/>
                        <a:lumOff val="80000"/>
                      </a:schemeClr>
                    </a:solidFill>
                  </a:tcPr>
                </a:tc>
                <a:tc>
                  <a:txBody>
                    <a:bodyPr/>
                    <a:lstStyle/>
                    <a:p>
                      <a:pPr>
                        <a:buNone/>
                      </a:pPr>
                      <a:r>
                        <a:rPr lang="en-US" sz="2500"/>
                        <a:t>830 </a:t>
                      </a:r>
                      <a:r>
                        <a:rPr lang="en-US" sz="2500" err="1"/>
                        <a:t>ms</a:t>
                      </a:r>
                      <a:endParaRPr lang="en-US" sz="2500"/>
                    </a:p>
                  </a:txBody>
                  <a:tcPr marL="24309" marR="24309" marT="12154" marB="12154"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a:t>✓</a:t>
                      </a:r>
                    </a:p>
                  </a:txBody>
                  <a:tcPr marL="24309" marR="24309" marT="12154" marB="12154" anchor="ctr">
                    <a:solidFill>
                      <a:schemeClr val="accent1">
                        <a:lumMod val="20000"/>
                        <a:lumOff val="80000"/>
                      </a:schemeClr>
                    </a:solidFill>
                  </a:tcPr>
                </a:tc>
                <a:extLst>
                  <a:ext uri="{0D108BD9-81ED-4DB2-BD59-A6C34878D82A}">
                    <a16:rowId xmlns:a16="http://schemas.microsoft.com/office/drawing/2014/main" val="794372298"/>
                  </a:ext>
                </a:extLst>
              </a:tr>
            </a:tbl>
          </a:graphicData>
        </a:graphic>
      </p:graphicFrame>
      <p:sp>
        <p:nvSpPr>
          <p:cNvPr id="41" name="TextBox 40">
            <a:extLst>
              <a:ext uri="{FF2B5EF4-FFF2-40B4-BE49-F238E27FC236}">
                <a16:creationId xmlns:a16="http://schemas.microsoft.com/office/drawing/2014/main" id="{46883F3D-0424-2E82-CC02-EB257AEF1CF1}"/>
              </a:ext>
            </a:extLst>
          </p:cNvPr>
          <p:cNvSpPr txBox="1"/>
          <p:nvPr/>
        </p:nvSpPr>
        <p:spPr>
          <a:xfrm>
            <a:off x="12478689" y="25152394"/>
            <a:ext cx="11012540" cy="584775"/>
          </a:xfrm>
          <a:prstGeom prst="rect">
            <a:avLst/>
          </a:prstGeom>
          <a:noFill/>
        </p:spPr>
        <p:txBody>
          <a:bodyPr wrap="square" rtlCol="0">
            <a:spAutoFit/>
          </a:bodyPr>
          <a:lstStyle/>
          <a:p>
            <a:pPr algn="ctr"/>
            <a:r>
              <a:rPr lang="en-US" sz="3200" i="1"/>
              <a:t>Results from Initial Testing</a:t>
            </a:r>
          </a:p>
        </p:txBody>
      </p:sp>
    </p:spTree>
    <p:extLst>
      <p:ext uri="{BB962C8B-B14F-4D97-AF65-F5344CB8AC3E}">
        <p14:creationId xmlns:p14="http://schemas.microsoft.com/office/powerpoint/2010/main" val="292060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F9636B-809F-2140-9ABB-FED362148E3A}"/>
              </a:ext>
            </a:extLst>
          </p:cNvPr>
          <p:cNvSpPr/>
          <p:nvPr/>
        </p:nvSpPr>
        <p:spPr>
          <a:xfrm>
            <a:off x="0" y="-1"/>
            <a:ext cx="40233600" cy="6713067"/>
          </a:xfrm>
          <a:prstGeom prst="rect">
            <a:avLst/>
          </a:prstGeom>
          <a:solidFill>
            <a:srgbClr val="08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42CF64-2D16-F449-A9DC-5613AC8D92E6}"/>
              </a:ext>
            </a:extLst>
          </p:cNvPr>
          <p:cNvSpPr txBox="1"/>
          <p:nvPr/>
        </p:nvSpPr>
        <p:spPr>
          <a:xfrm>
            <a:off x="4745521" y="-9765"/>
            <a:ext cx="30742558" cy="4093428"/>
          </a:xfrm>
          <a:prstGeom prst="rect">
            <a:avLst/>
          </a:prstGeom>
          <a:noFill/>
        </p:spPr>
        <p:txBody>
          <a:bodyPr wrap="square" rtlCol="0">
            <a:spAutoFit/>
          </a:bodyPr>
          <a:lstStyle/>
          <a:p>
            <a:pPr algn="ctr"/>
            <a:r>
              <a:rPr lang="en-US" sz="12500" b="1">
                <a:solidFill>
                  <a:schemeClr val="bg1"/>
                </a:solidFill>
                <a:latin typeface="Roboto" panose="02000000000000000000" pitchFamily="2" charset="0"/>
                <a:ea typeface="Roboto" panose="02000000000000000000" pitchFamily="2" charset="0"/>
                <a:cs typeface="Roboto" panose="02000000000000000000" pitchFamily="2" charset="0"/>
                <a:sym typeface="Oswald"/>
              </a:rPr>
              <a:t>Boeing Sponsored Retrofitted Go-Kart for Autonomous Driving - Steering</a:t>
            </a:r>
          </a:p>
        </p:txBody>
      </p:sp>
      <p:sp>
        <p:nvSpPr>
          <p:cNvPr id="33" name="Shape 68">
            <a:extLst>
              <a:ext uri="{FF2B5EF4-FFF2-40B4-BE49-F238E27FC236}">
                <a16:creationId xmlns:a16="http://schemas.microsoft.com/office/drawing/2014/main" id="{77CFE7F5-BDF6-FC43-A324-CCE525A0F54E}"/>
              </a:ext>
            </a:extLst>
          </p:cNvPr>
          <p:cNvSpPr txBox="1"/>
          <p:nvPr/>
        </p:nvSpPr>
        <p:spPr>
          <a:xfrm>
            <a:off x="11009100" y="18695985"/>
            <a:ext cx="17044070" cy="12056092"/>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9" name="TextBox 8">
            <a:extLst>
              <a:ext uri="{FF2B5EF4-FFF2-40B4-BE49-F238E27FC236}">
                <a16:creationId xmlns:a16="http://schemas.microsoft.com/office/drawing/2014/main" id="{199CE728-D159-834E-9FC9-F62FBD3B6DFE}"/>
              </a:ext>
            </a:extLst>
          </p:cNvPr>
          <p:cNvSpPr txBox="1"/>
          <p:nvPr/>
        </p:nvSpPr>
        <p:spPr>
          <a:xfrm>
            <a:off x="6999580" y="5807465"/>
            <a:ext cx="26234439" cy="923330"/>
          </a:xfrm>
          <a:prstGeom prst="rect">
            <a:avLst/>
          </a:prstGeom>
          <a:noFill/>
        </p:spPr>
        <p:txBody>
          <a:bodyPr wrap="square" rtlCol="0">
            <a:spAutoFit/>
          </a:bodyPr>
          <a:lstStyle/>
          <a:p>
            <a:r>
              <a:rPr lang="en-US" sz="5400">
                <a:solidFill>
                  <a:srgbClr val="FBCE20"/>
                </a:solidFill>
                <a:latin typeface="Roboto" panose="02000000000000000000" pitchFamily="2" charset="0"/>
                <a:ea typeface="Roboto" panose="02000000000000000000" pitchFamily="2" charset="0"/>
                <a:cs typeface="Roboto" panose="02000000000000000000" pitchFamily="2" charset="0"/>
              </a:rPr>
              <a:t>Steve Sanghi College of Engineering Northern Arizona University, Flagstaff, AZ 86011</a:t>
            </a:r>
            <a:endParaRPr lang="en-US" sz="5400">
              <a:solidFill>
                <a:srgbClr val="FBCE20"/>
              </a:solidFill>
              <a:latin typeface="Roboto" panose="02000000000000000000" pitchFamily="2" charset="0"/>
              <a:ea typeface="Roboto" panose="02000000000000000000" pitchFamily="2" charset="0"/>
              <a:cs typeface="Roboto" panose="02000000000000000000" pitchFamily="2" charset="0"/>
              <a:sym typeface="Oswald"/>
            </a:endParaRPr>
          </a:p>
        </p:txBody>
      </p:sp>
      <p:sp>
        <p:nvSpPr>
          <p:cNvPr id="10" name="TextBox 9">
            <a:extLst>
              <a:ext uri="{FF2B5EF4-FFF2-40B4-BE49-F238E27FC236}">
                <a16:creationId xmlns:a16="http://schemas.microsoft.com/office/drawing/2014/main" id="{C3863D5C-B706-1A48-8A0A-585D2FB84CE3}"/>
              </a:ext>
            </a:extLst>
          </p:cNvPr>
          <p:cNvSpPr txBox="1"/>
          <p:nvPr/>
        </p:nvSpPr>
        <p:spPr>
          <a:xfrm>
            <a:off x="9327421" y="4435761"/>
            <a:ext cx="21007418" cy="953981"/>
          </a:xfrm>
          <a:prstGeom prst="rect">
            <a:avLst/>
          </a:prstGeom>
          <a:noFill/>
        </p:spPr>
        <p:txBody>
          <a:bodyPr wrap="square" rtlCol="0">
            <a:spAutoFit/>
          </a:bodyPr>
          <a:lstStyle/>
          <a:p>
            <a:r>
              <a:rPr lang="en-US" sz="5400">
                <a:solidFill>
                  <a:srgbClr val="FBCE20"/>
                </a:solidFill>
                <a:latin typeface="Arial" panose="020B0604020202020204" pitchFamily="34" charset="0"/>
                <a:ea typeface="Droid Serif"/>
                <a:cs typeface="Arial" panose="020B0604020202020204" pitchFamily="34" charset="0"/>
                <a:sym typeface="Droid Serif"/>
              </a:rPr>
              <a:t>   </a:t>
            </a:r>
            <a:r>
              <a:rPr lang="en-US" sz="5400">
                <a:solidFill>
                  <a:srgbClr val="FBCE20"/>
                </a:solidFill>
                <a:latin typeface="Roboto" panose="02000000000000000000" pitchFamily="2" charset="0"/>
                <a:ea typeface="Roboto" panose="02000000000000000000" pitchFamily="2" charset="0"/>
                <a:cs typeface="Roboto" panose="02000000000000000000" pitchFamily="2" charset="0"/>
                <a:sym typeface="Droid Serif"/>
              </a:rPr>
              <a:t>Desirae Mangum                 Selina Cozens                    Lily Quintanar</a:t>
            </a:r>
          </a:p>
        </p:txBody>
      </p:sp>
      <p:sp>
        <p:nvSpPr>
          <p:cNvPr id="18" name="Shape 68">
            <a:extLst>
              <a:ext uri="{FF2B5EF4-FFF2-40B4-BE49-F238E27FC236}">
                <a16:creationId xmlns:a16="http://schemas.microsoft.com/office/drawing/2014/main" id="{3463F1F6-E810-8942-8242-8AB925924B63}"/>
              </a:ext>
            </a:extLst>
          </p:cNvPr>
          <p:cNvSpPr txBox="1"/>
          <p:nvPr/>
        </p:nvSpPr>
        <p:spPr>
          <a:xfrm>
            <a:off x="261677" y="7566241"/>
            <a:ext cx="10255197" cy="11031040"/>
          </a:xfrm>
          <a:prstGeom prst="rect">
            <a:avLst/>
          </a:prstGeom>
          <a:solidFill>
            <a:schemeClr val="bg1"/>
          </a:solidFill>
          <a:ln>
            <a:noFill/>
          </a:ln>
        </p:spPr>
        <p:txBody>
          <a:bodyPr spcFirstLastPara="1" wrap="square" lIns="83806" tIns="83806" rIns="83806" bIns="83806" anchor="t" anchorCtr="0">
            <a:noAutofit/>
          </a:bodyPr>
          <a:lstStyle/>
          <a:p>
            <a:r>
              <a:rPr lang="en-US" sz="2600">
                <a:latin typeface="Roboto" panose="02000000000000000000" pitchFamily="2" charset="0"/>
                <a:ea typeface="Roboto" panose="02000000000000000000" pitchFamily="2" charset="0"/>
                <a:cs typeface="Roboto" panose="02000000000000000000" pitchFamily="2" charset="0"/>
              </a:rPr>
              <a:t>The steering subsystem is responsible for executing navigation of the autonomous go kart. The goal of the steering sub-team was to design and manufacture a mechanical subsystem that can safely and effectively navigate the vehicle while avoiding obstacles. The system required an emergency stop with a response time or 500 ms and an ability to operate for 20 hours. Ultimately, the team chose to design an electric power steering system utilizing a servo motor and gear system to move the steering wheel. Through prototyping motor mounts, different gear options, and mechanical fail safes, the team has successfully created a system that actuates navigation from autonomous programming. On top of this, the system complies with requirements set by the project’s sponsor as well as the team, which emphasize safety and, of course, autonomous navigation. Overall, the work that the steering sub-team has done gives insight into how retrofitting a vehicle’s steering system can be possible.</a:t>
            </a:r>
          </a:p>
        </p:txBody>
      </p:sp>
      <p:pic>
        <p:nvPicPr>
          <p:cNvPr id="21" name="Picture 20">
            <a:extLst>
              <a:ext uri="{FF2B5EF4-FFF2-40B4-BE49-F238E27FC236}">
                <a16:creationId xmlns:a16="http://schemas.microsoft.com/office/drawing/2014/main" id="{C62D080D-52BD-5A44-BE21-B28F322DB081}"/>
              </a:ext>
            </a:extLst>
          </p:cNvPr>
          <p:cNvPicPr>
            <a:picLocks noChangeAspect="1"/>
          </p:cNvPicPr>
          <p:nvPr/>
        </p:nvPicPr>
        <p:blipFill>
          <a:blip r:embed="rId3"/>
          <a:srcRect/>
          <a:stretch/>
        </p:blipFill>
        <p:spPr>
          <a:xfrm>
            <a:off x="498789" y="525941"/>
            <a:ext cx="4538487" cy="4325744"/>
          </a:xfrm>
          <a:prstGeom prst="rect">
            <a:avLst/>
          </a:prstGeom>
        </p:spPr>
      </p:pic>
      <p:sp>
        <p:nvSpPr>
          <p:cNvPr id="29" name="Shape 63">
            <a:extLst>
              <a:ext uri="{FF2B5EF4-FFF2-40B4-BE49-F238E27FC236}">
                <a16:creationId xmlns:a16="http://schemas.microsoft.com/office/drawing/2014/main" id="{CFEB8CDB-2F46-5847-BD01-970E8AC7FF18}"/>
              </a:ext>
            </a:extLst>
          </p:cNvPr>
          <p:cNvSpPr txBox="1"/>
          <p:nvPr/>
        </p:nvSpPr>
        <p:spPr>
          <a:xfrm>
            <a:off x="10976698" y="17757704"/>
            <a:ext cx="3598191" cy="879509"/>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Results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2" name="Rectangle 51">
            <a:extLst>
              <a:ext uri="{FF2B5EF4-FFF2-40B4-BE49-F238E27FC236}">
                <a16:creationId xmlns:a16="http://schemas.microsoft.com/office/drawing/2014/main" id="{16FDEA0F-E87F-044D-B491-D80AD80FC8EB}"/>
              </a:ext>
            </a:extLst>
          </p:cNvPr>
          <p:cNvSpPr/>
          <p:nvPr/>
        </p:nvSpPr>
        <p:spPr>
          <a:xfrm>
            <a:off x="11009099" y="7596016"/>
            <a:ext cx="17060357" cy="1003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Researched steering subsystem standards and regulations before design</a:t>
            </a: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Created prototypes in SolidWorks using a 3D scan for accurate sizing</a:t>
            </a:r>
            <a:endParaRPr lang="en-US">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3D printed initial designs in PLA, then transitioned to stronger materials</a:t>
            </a:r>
            <a:endParaRPr lang="en-US">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Performed calculations to verify material selection, dimensions, and structural integrity</a:t>
            </a:r>
            <a:endParaRPr lang="en-US">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Used aluminum, steel, and PLA in final designs</a:t>
            </a:r>
            <a:endParaRPr lang="en-US">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Testing requires one ME and one EE</a:t>
            </a:r>
            <a:endParaRPr lang="en-US">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Testing equipment includes a camera, measuring tape, timer, and clean dry road</a:t>
            </a:r>
            <a:endParaRPr lang="en-US" sz="6700">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sz="2800">
                <a:solidFill>
                  <a:srgbClr val="202124"/>
                </a:solidFill>
                <a:latin typeface="Roboto" panose="02000000000000000000" pitchFamily="2" charset="0"/>
                <a:ea typeface="Roboto" panose="02000000000000000000" pitchFamily="2" charset="0"/>
                <a:cs typeface="Roboto" panose="02000000000000000000" pitchFamily="2" charset="0"/>
              </a:rPr>
              <a:t>Data will be analyzed to improve the steering subsystem</a:t>
            </a:r>
            <a:endParaRPr lang="en-US" sz="6700">
              <a:latin typeface="Roboto" panose="02000000000000000000" pitchFamily="2" charset="0"/>
              <a:ea typeface="Roboto" panose="02000000000000000000" pitchFamily="2" charset="0"/>
              <a:cs typeface="Roboto" panose="02000000000000000000" pitchFamily="2" charset="0"/>
            </a:endParaRPr>
          </a:p>
        </p:txBody>
      </p:sp>
      <p:sp>
        <p:nvSpPr>
          <p:cNvPr id="48" name="Shape 68">
            <a:extLst>
              <a:ext uri="{FF2B5EF4-FFF2-40B4-BE49-F238E27FC236}">
                <a16:creationId xmlns:a16="http://schemas.microsoft.com/office/drawing/2014/main" id="{5AABC876-F20B-F148-8B9C-C3B6EBAEC0D5}"/>
              </a:ext>
            </a:extLst>
          </p:cNvPr>
          <p:cNvSpPr txBox="1"/>
          <p:nvPr/>
        </p:nvSpPr>
        <p:spPr>
          <a:xfrm>
            <a:off x="28529280" y="7566240"/>
            <a:ext cx="11405898" cy="8698668"/>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800">
                <a:latin typeface="Roboto" panose="02000000000000000000" pitchFamily="2" charset="0"/>
                <a:ea typeface="Roboto" panose="02000000000000000000" pitchFamily="2" charset="0"/>
                <a:cs typeface="Roboto" panose="02000000000000000000" pitchFamily="2" charset="0"/>
                <a:sym typeface="Oswald"/>
              </a:rPr>
              <a:t>The steering mechanism of the autonomous go-kart uses modern engineering methods to seamlessly control the go-kart’s direction. Through a powered steering mechanism, the steering design employs the use of a servo motor, gears system and encoders to control the pre-existing steering body. For an autonomous adventure, the servo motor and gear system work together to turn the steering column based on programmed commands and navigation. To have a passenger manually drive the vehicle, the top encoder tracks the wheel rotation and communicates with the motor to effectively turn the tires. Through, this system the passenger can control the go-kart's direction in a safe and reliable manner.</a:t>
            </a:r>
          </a:p>
          <a:p>
            <a:pPr>
              <a:lnSpc>
                <a:spcPct val="115000"/>
              </a:lnSpc>
            </a:pPr>
            <a:r>
              <a:rPr lang="en-US" sz="2800">
                <a:latin typeface="Roboto" panose="02000000000000000000" pitchFamily="2" charset="0"/>
                <a:ea typeface="Roboto" panose="02000000000000000000" pitchFamily="2" charset="0"/>
                <a:cs typeface="Roboto" panose="02000000000000000000" pitchFamily="2" charset="0"/>
                <a:sym typeface="Oswald"/>
              </a:rPr>
              <a:t>This design demonstrates a unique approach to redefining the way existing vehicles control direction beyond lane assist. Through effective calculations and analyses, the subsystem aims to fulfill the future of autonomous driving, allowing passengers the option of a hands-free ride or a manual driving method.</a:t>
            </a:r>
          </a:p>
        </p:txBody>
      </p:sp>
      <p:sp>
        <p:nvSpPr>
          <p:cNvPr id="53" name="Shape 63">
            <a:extLst>
              <a:ext uri="{FF2B5EF4-FFF2-40B4-BE49-F238E27FC236}">
                <a16:creationId xmlns:a16="http://schemas.microsoft.com/office/drawing/2014/main" id="{80C0D93F-5806-C44F-84E4-48D9ACDD1144}"/>
              </a:ext>
            </a:extLst>
          </p:cNvPr>
          <p:cNvSpPr txBox="1"/>
          <p:nvPr/>
        </p:nvSpPr>
        <p:spPr>
          <a:xfrm>
            <a:off x="28476666" y="16519224"/>
            <a:ext cx="7232834"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References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E6B44C92-91DF-934E-896F-776D99682005}"/>
              </a:ext>
            </a:extLst>
          </p:cNvPr>
          <p:cNvSpPr txBox="1"/>
          <p:nvPr/>
        </p:nvSpPr>
        <p:spPr>
          <a:xfrm>
            <a:off x="28529280" y="17632142"/>
            <a:ext cx="11405898" cy="7357929"/>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000">
                <a:latin typeface="Roboto" panose="02000000000000000000" pitchFamily="2" charset="0"/>
                <a:ea typeface="Roboto" panose="02000000000000000000" pitchFamily="2" charset="0"/>
                <a:cs typeface="Roboto" panose="02000000000000000000" pitchFamily="2" charset="0"/>
                <a:sym typeface="Oswald"/>
              </a:rPr>
              <a:t>[1] N. H. T. S. A. part of the U.S. Department of Transportation, “Automated vehicles for safety,” NHTSA, https://www.nhtsa.gov/vehicle-safety/automated-vehicles-safety (accessed Sep. 17, 2025).</a:t>
            </a:r>
          </a:p>
          <a:p>
            <a:pPr>
              <a:lnSpc>
                <a:spcPct val="115000"/>
              </a:lnSpc>
            </a:pPr>
            <a:endParaRPr lang="en-US" sz="2000">
              <a:latin typeface="Roboto" panose="02000000000000000000" pitchFamily="2" charset="0"/>
              <a:ea typeface="Roboto" panose="02000000000000000000" pitchFamily="2" charset="0"/>
              <a:cs typeface="Roboto" panose="02000000000000000000" pitchFamily="2" charset="0"/>
              <a:sym typeface="Oswald"/>
            </a:endParaRPr>
          </a:p>
          <a:p>
            <a:pPr>
              <a:lnSpc>
                <a:spcPct val="115000"/>
              </a:lnSpc>
            </a:pPr>
            <a:r>
              <a:rPr lang="en-US" sz="2000">
                <a:latin typeface="Roboto" panose="02000000000000000000" pitchFamily="2" charset="0"/>
                <a:ea typeface="Roboto" panose="02000000000000000000" pitchFamily="2" charset="0"/>
                <a:cs typeface="Roboto" panose="02000000000000000000" pitchFamily="2" charset="0"/>
                <a:sym typeface="Oswald"/>
              </a:rPr>
              <a:t>[2] Y. W. Jeong, C. C. Chung and W. Kim, "Nonlinear Hybrid Impedance Control for Steering Control of Rack-Mounted Electric Power Steering in Autonomous Vehicles," in IEEE Transactions on Intelligent Transportation Systems, vol. 21, no. 7, pp. 2956-2965, July 2020, </a:t>
            </a:r>
            <a:r>
              <a:rPr lang="en-US" sz="2000" err="1">
                <a:latin typeface="Roboto" panose="02000000000000000000" pitchFamily="2" charset="0"/>
                <a:ea typeface="Roboto" panose="02000000000000000000" pitchFamily="2" charset="0"/>
                <a:cs typeface="Roboto" panose="02000000000000000000" pitchFamily="2" charset="0"/>
                <a:sym typeface="Oswald"/>
              </a:rPr>
              <a:t>doi</a:t>
            </a:r>
            <a:r>
              <a:rPr lang="en-US" sz="2000">
                <a:latin typeface="Roboto" panose="02000000000000000000" pitchFamily="2" charset="0"/>
                <a:ea typeface="Roboto" panose="02000000000000000000" pitchFamily="2" charset="0"/>
                <a:cs typeface="Roboto" panose="02000000000000000000" pitchFamily="2" charset="0"/>
                <a:sym typeface="Oswald"/>
              </a:rPr>
              <a:t>: 10.1109/TITS.2019.2921893</a:t>
            </a:r>
          </a:p>
          <a:p>
            <a:pPr>
              <a:lnSpc>
                <a:spcPct val="115000"/>
              </a:lnSpc>
            </a:pPr>
            <a:endParaRPr lang="en-US" sz="2000">
              <a:latin typeface="Roboto" panose="02000000000000000000" pitchFamily="2" charset="0"/>
              <a:ea typeface="Roboto" panose="02000000000000000000" pitchFamily="2" charset="0"/>
              <a:cs typeface="Roboto" panose="02000000000000000000" pitchFamily="2" charset="0"/>
              <a:sym typeface="Oswald"/>
            </a:endParaRPr>
          </a:p>
          <a:p>
            <a:pPr>
              <a:lnSpc>
                <a:spcPct val="115000"/>
              </a:lnSpc>
            </a:pPr>
            <a:r>
              <a:rPr lang="en-US" sz="2000">
                <a:latin typeface="Roboto" panose="02000000000000000000" pitchFamily="2" charset="0"/>
                <a:ea typeface="Roboto" panose="02000000000000000000" pitchFamily="2" charset="0"/>
                <a:cs typeface="Roboto" panose="02000000000000000000" pitchFamily="2" charset="0"/>
                <a:sym typeface="Oswald"/>
              </a:rPr>
              <a:t>[3] A. </a:t>
            </a:r>
            <a:r>
              <a:rPr lang="en-US" sz="2000" err="1">
                <a:latin typeface="Roboto" panose="02000000000000000000" pitchFamily="2" charset="0"/>
                <a:ea typeface="Roboto" panose="02000000000000000000" pitchFamily="2" charset="0"/>
                <a:cs typeface="Roboto" panose="02000000000000000000" pitchFamily="2" charset="0"/>
                <a:sym typeface="Oswald"/>
              </a:rPr>
              <a:t>Pushpakanth</a:t>
            </a:r>
            <a:r>
              <a:rPr lang="en-US" sz="2000">
                <a:latin typeface="Roboto" panose="02000000000000000000" pitchFamily="2" charset="0"/>
                <a:ea typeface="Roboto" panose="02000000000000000000" pitchFamily="2" charset="0"/>
                <a:cs typeface="Roboto" panose="02000000000000000000" pitchFamily="2" charset="0"/>
                <a:sym typeface="Oswald"/>
              </a:rPr>
              <a:t> and M. N. Dhavalikar, Development of Steering Control System for Autonomous </a:t>
            </a:r>
            <a:r>
              <a:rPr lang="en-US" sz="2000" err="1">
                <a:latin typeface="Roboto" panose="02000000000000000000" pitchFamily="2" charset="0"/>
                <a:ea typeface="Roboto" panose="02000000000000000000" pitchFamily="2" charset="0"/>
                <a:cs typeface="Roboto" panose="02000000000000000000" pitchFamily="2" charset="0"/>
                <a:sym typeface="Oswald"/>
              </a:rPr>
              <a:t>Vehicle,https</a:t>
            </a:r>
            <a:r>
              <a:rPr lang="en-US" sz="2000">
                <a:latin typeface="Roboto" panose="02000000000000000000" pitchFamily="2" charset="0"/>
                <a:ea typeface="Roboto" panose="02000000000000000000" pitchFamily="2" charset="0"/>
                <a:cs typeface="Roboto" panose="02000000000000000000" pitchFamily="2" charset="0"/>
                <a:sym typeface="Oswald"/>
              </a:rPr>
              <a:t>://www.ijrte.org/wp-content/uploads/papers/v11i2/B71050711222.pdf (accessed Sep. 15, 2025).  Development of Steering Control System for Autonomous Vehicle </a:t>
            </a:r>
          </a:p>
          <a:p>
            <a:pPr>
              <a:lnSpc>
                <a:spcPct val="115000"/>
              </a:lnSpc>
            </a:pPr>
            <a:endParaRPr lang="en-US" sz="2000">
              <a:latin typeface="Roboto" panose="02000000000000000000" pitchFamily="2" charset="0"/>
              <a:ea typeface="Roboto" panose="02000000000000000000" pitchFamily="2" charset="0"/>
              <a:cs typeface="Roboto" panose="02000000000000000000" pitchFamily="2" charset="0"/>
              <a:sym typeface="Oswald"/>
            </a:endParaRPr>
          </a:p>
          <a:p>
            <a:pPr>
              <a:lnSpc>
                <a:spcPct val="115000"/>
              </a:lnSpc>
            </a:pPr>
            <a:r>
              <a:rPr lang="en-US" sz="2000">
                <a:latin typeface="Roboto" panose="02000000000000000000" pitchFamily="2" charset="0"/>
                <a:ea typeface="Roboto" panose="02000000000000000000" pitchFamily="2" charset="0"/>
                <a:cs typeface="Roboto" panose="02000000000000000000" pitchFamily="2" charset="0"/>
                <a:sym typeface="Oswald"/>
              </a:rPr>
              <a:t>[4] J. Vogel, “Tech Explained: Ackermann Steering Geometry,” Racecar Engineering, Apr. 06, 2021. https://www.racecar-engineering.com/articles/tech-explained-ackermann-steering-geometry/[41] R. </a:t>
            </a:r>
            <a:r>
              <a:rPr lang="en-US" sz="2000" err="1">
                <a:latin typeface="Roboto" panose="02000000000000000000" pitchFamily="2" charset="0"/>
                <a:ea typeface="Roboto" panose="02000000000000000000" pitchFamily="2" charset="0"/>
                <a:cs typeface="Roboto" panose="02000000000000000000" pitchFamily="2" charset="0"/>
                <a:sym typeface="Oswald"/>
              </a:rPr>
              <a:t>Budynas</a:t>
            </a:r>
            <a:r>
              <a:rPr lang="en-US" sz="2000">
                <a:latin typeface="Roboto" panose="02000000000000000000" pitchFamily="2" charset="0"/>
                <a:ea typeface="Roboto" panose="02000000000000000000" pitchFamily="2" charset="0"/>
                <a:cs typeface="Roboto" panose="02000000000000000000" pitchFamily="2" charset="0"/>
                <a:sym typeface="Oswald"/>
              </a:rPr>
              <a:t>, Shigley’s Mechanical Engineering Design ISE. McGraw Hill, 2024. </a:t>
            </a:r>
          </a:p>
          <a:p>
            <a:pPr>
              <a:lnSpc>
                <a:spcPct val="115000"/>
              </a:lnSpc>
            </a:pPr>
            <a:endParaRPr lang="en-US" sz="2000">
              <a:latin typeface="Roboto" panose="02000000000000000000" pitchFamily="2" charset="0"/>
              <a:ea typeface="Roboto" panose="02000000000000000000" pitchFamily="2" charset="0"/>
              <a:cs typeface="Roboto" panose="02000000000000000000" pitchFamily="2" charset="0"/>
              <a:sym typeface="Oswald"/>
            </a:endParaRPr>
          </a:p>
          <a:p>
            <a:pPr>
              <a:lnSpc>
                <a:spcPct val="115000"/>
              </a:lnSpc>
            </a:pPr>
            <a:r>
              <a:rPr lang="en-US" sz="2000">
                <a:latin typeface="Roboto" panose="02000000000000000000" pitchFamily="2" charset="0"/>
                <a:ea typeface="Roboto" panose="02000000000000000000" pitchFamily="2" charset="0"/>
                <a:cs typeface="Roboto" panose="02000000000000000000" pitchFamily="2" charset="0"/>
                <a:sym typeface="Oswald"/>
              </a:rPr>
              <a:t>[5] E. Oberg and C. J. </a:t>
            </a:r>
            <a:r>
              <a:rPr lang="en-US" sz="2000" err="1">
                <a:latin typeface="Roboto" panose="02000000000000000000" pitchFamily="2" charset="0"/>
                <a:ea typeface="Roboto" panose="02000000000000000000" pitchFamily="2" charset="0"/>
                <a:cs typeface="Roboto" panose="02000000000000000000" pitchFamily="2" charset="0"/>
                <a:sym typeface="Oswald"/>
              </a:rPr>
              <a:t>Mccauley</a:t>
            </a:r>
            <a:r>
              <a:rPr lang="en-US" sz="2000">
                <a:latin typeface="Roboto" panose="02000000000000000000" pitchFamily="2" charset="0"/>
                <a:ea typeface="Roboto" panose="02000000000000000000" pitchFamily="2" charset="0"/>
                <a:cs typeface="Roboto" panose="02000000000000000000" pitchFamily="2" charset="0"/>
                <a:sym typeface="Oswald"/>
              </a:rPr>
              <a:t>, Machinery’s handbook : a reference book for the mechanical engineer, designer, manufacturing engineer, draftsman, toolmaker, and machinist. New York: Industrial Press, 2012.</a:t>
            </a:r>
          </a:p>
        </p:txBody>
      </p:sp>
      <p:sp>
        <p:nvSpPr>
          <p:cNvPr id="26" name="Shape 68">
            <a:extLst>
              <a:ext uri="{FF2B5EF4-FFF2-40B4-BE49-F238E27FC236}">
                <a16:creationId xmlns:a16="http://schemas.microsoft.com/office/drawing/2014/main" id="{9455778B-2A91-4EFD-A66F-C9F5CB54AA17}"/>
              </a:ext>
            </a:extLst>
          </p:cNvPr>
          <p:cNvSpPr txBox="1"/>
          <p:nvPr/>
        </p:nvSpPr>
        <p:spPr>
          <a:xfrm>
            <a:off x="282124" y="19623893"/>
            <a:ext cx="10234749" cy="11136014"/>
          </a:xfrm>
          <a:prstGeom prst="rect">
            <a:avLst/>
          </a:prstGeom>
          <a:solidFill>
            <a:schemeClr val="bg1"/>
          </a:solidFill>
          <a:ln>
            <a:noFill/>
          </a:ln>
        </p:spPr>
        <p:txBody>
          <a:bodyPr spcFirstLastPara="1" wrap="square" lIns="83806" tIns="83806" rIns="83806" bIns="83806" anchor="t" anchorCtr="0">
            <a:noAutofit/>
          </a:bodyPr>
          <a:lstStyle/>
          <a:p>
            <a:pPr>
              <a:lnSpc>
                <a:spcPct val="114999"/>
              </a:lnSpc>
            </a:pP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27" name="Shape 63">
            <a:extLst>
              <a:ext uri="{FF2B5EF4-FFF2-40B4-BE49-F238E27FC236}">
                <a16:creationId xmlns:a16="http://schemas.microsoft.com/office/drawing/2014/main" id="{DDD75E56-4932-49EE-9FB9-166E28AC6FFF}"/>
              </a:ext>
            </a:extLst>
          </p:cNvPr>
          <p:cNvSpPr txBox="1"/>
          <p:nvPr/>
        </p:nvSpPr>
        <p:spPr>
          <a:xfrm>
            <a:off x="261677" y="18713892"/>
            <a:ext cx="7492655" cy="910001"/>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Requirements</a:t>
            </a:r>
            <a:endParaRPr sz="5000" b="1">
              <a:solidFill>
                <a:srgbClr val="003366"/>
              </a:solidFill>
              <a:latin typeface="Arial" panose="020B0604020202020204" pitchFamily="34" charset="0"/>
              <a:ea typeface="Oswald"/>
              <a:cs typeface="Arial" panose="020B0604020202020204" pitchFamily="34" charset="0"/>
              <a:sym typeface="Oswald"/>
            </a:endParaRPr>
          </a:p>
        </p:txBody>
      </p:sp>
      <p:sp>
        <p:nvSpPr>
          <p:cNvPr id="4" name="Rectangle 3">
            <a:extLst>
              <a:ext uri="{FF2B5EF4-FFF2-40B4-BE49-F238E27FC236}">
                <a16:creationId xmlns:a16="http://schemas.microsoft.com/office/drawing/2014/main" id="{B3EDBB6F-6B35-B0E7-4B0B-182D84448BA6}"/>
              </a:ext>
            </a:extLst>
          </p:cNvPr>
          <p:cNvSpPr/>
          <p:nvPr/>
        </p:nvSpPr>
        <p:spPr>
          <a:xfrm>
            <a:off x="36106072" y="15063"/>
            <a:ext cx="3801290" cy="2050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latin typeface="Roboto" panose="02000000000000000000" pitchFamily="2" charset="0"/>
                <a:ea typeface="Roboto" panose="02000000000000000000" pitchFamily="2" charset="0"/>
                <a:cs typeface="Roboto" panose="02000000000000000000" pitchFamily="2" charset="0"/>
              </a:rPr>
              <a:t>Spring 2026</a:t>
            </a:r>
          </a:p>
        </p:txBody>
      </p:sp>
      <p:pic>
        <p:nvPicPr>
          <p:cNvPr id="5" name="Picture 2" descr="Selina Cozens">
            <a:extLst>
              <a:ext uri="{FF2B5EF4-FFF2-40B4-BE49-F238E27FC236}">
                <a16:creationId xmlns:a16="http://schemas.microsoft.com/office/drawing/2014/main" id="{62F10D3E-9086-69AF-4D8C-4A80986919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68" t="11113" r="11395" b="11049"/>
          <a:stretch>
            <a:fillRect/>
          </a:stretch>
        </p:blipFill>
        <p:spPr bwMode="auto">
          <a:xfrm>
            <a:off x="7986241" y="3978150"/>
            <a:ext cx="1882876" cy="18066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lina Cozens">
            <a:extLst>
              <a:ext uri="{FF2B5EF4-FFF2-40B4-BE49-F238E27FC236}">
                <a16:creationId xmlns:a16="http://schemas.microsoft.com/office/drawing/2014/main" id="{56BCD410-EE0E-9985-0695-4F25EF59BF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1" t="12896" r="10888" b="6300"/>
          <a:stretch>
            <a:fillRect/>
          </a:stretch>
        </p:blipFill>
        <p:spPr bwMode="auto">
          <a:xfrm>
            <a:off x="16080884" y="3978150"/>
            <a:ext cx="1771723" cy="18204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lina Cozens">
            <a:extLst>
              <a:ext uri="{FF2B5EF4-FFF2-40B4-BE49-F238E27FC236}">
                <a16:creationId xmlns:a16="http://schemas.microsoft.com/office/drawing/2014/main" id="{61B10B48-79CC-AA5A-7C90-4E2E1BF080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95" t="9100" r="9251" b="6488"/>
          <a:stretch>
            <a:fillRect/>
          </a:stretch>
        </p:blipFill>
        <p:spPr bwMode="auto">
          <a:xfrm>
            <a:off x="23834341" y="3978150"/>
            <a:ext cx="1771721" cy="18115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91F62DF-0BDF-D7FC-CC0A-42EB01F07856}"/>
              </a:ext>
            </a:extLst>
          </p:cNvPr>
          <p:cNvPicPr>
            <a:picLocks noChangeAspect="1"/>
          </p:cNvPicPr>
          <p:nvPr/>
        </p:nvPicPr>
        <p:blipFill>
          <a:blip r:embed="rId7"/>
          <a:stretch>
            <a:fillRect/>
          </a:stretch>
        </p:blipFill>
        <p:spPr>
          <a:xfrm>
            <a:off x="36294132" y="2266423"/>
            <a:ext cx="3613230" cy="3602509"/>
          </a:xfrm>
          <a:prstGeom prst="rect">
            <a:avLst/>
          </a:prstGeom>
        </p:spPr>
      </p:pic>
      <p:pic>
        <p:nvPicPr>
          <p:cNvPr id="12" name="Picture 11">
            <a:extLst>
              <a:ext uri="{FF2B5EF4-FFF2-40B4-BE49-F238E27FC236}">
                <a16:creationId xmlns:a16="http://schemas.microsoft.com/office/drawing/2014/main" id="{F07F3419-E70E-9CA3-1DB0-CEB09D2ED6F9}"/>
              </a:ext>
            </a:extLst>
          </p:cNvPr>
          <p:cNvPicPr>
            <a:picLocks noChangeAspect="1"/>
          </p:cNvPicPr>
          <p:nvPr/>
        </p:nvPicPr>
        <p:blipFill>
          <a:blip r:embed="rId8"/>
          <a:srcRect l="6401" t="7091" r="38149" b="35813"/>
          <a:stretch>
            <a:fillRect/>
          </a:stretch>
        </p:blipFill>
        <p:spPr>
          <a:xfrm>
            <a:off x="22408777" y="25670357"/>
            <a:ext cx="5456985" cy="4461032"/>
          </a:xfrm>
          <a:prstGeom prst="rect">
            <a:avLst/>
          </a:prstGeom>
          <a:ln>
            <a:solidFill>
              <a:schemeClr val="tx1"/>
            </a:solidFill>
          </a:ln>
        </p:spPr>
      </p:pic>
      <p:pic>
        <p:nvPicPr>
          <p:cNvPr id="14" name="Picture 13">
            <a:extLst>
              <a:ext uri="{FF2B5EF4-FFF2-40B4-BE49-F238E27FC236}">
                <a16:creationId xmlns:a16="http://schemas.microsoft.com/office/drawing/2014/main" id="{2DE6D960-119A-812F-C3DD-EEF8EF613AB1}"/>
              </a:ext>
            </a:extLst>
          </p:cNvPr>
          <p:cNvPicPr>
            <a:picLocks noChangeAspect="1"/>
          </p:cNvPicPr>
          <p:nvPr/>
        </p:nvPicPr>
        <p:blipFill>
          <a:blip r:embed="rId9"/>
          <a:srcRect l="16163" t="13085" r="4758" b="11690"/>
          <a:stretch>
            <a:fillRect/>
          </a:stretch>
        </p:blipFill>
        <p:spPr>
          <a:xfrm>
            <a:off x="19687635" y="19142486"/>
            <a:ext cx="7855806" cy="5604724"/>
          </a:xfrm>
          <a:prstGeom prst="rect">
            <a:avLst/>
          </a:prstGeom>
          <a:ln>
            <a:solidFill>
              <a:schemeClr val="tx1"/>
            </a:solidFill>
          </a:ln>
        </p:spPr>
      </p:pic>
      <p:sp>
        <p:nvSpPr>
          <p:cNvPr id="16" name="TextBox 15">
            <a:extLst>
              <a:ext uri="{FF2B5EF4-FFF2-40B4-BE49-F238E27FC236}">
                <a16:creationId xmlns:a16="http://schemas.microsoft.com/office/drawing/2014/main" id="{0F5496F5-F468-4741-328E-3E3694538495}"/>
              </a:ext>
            </a:extLst>
          </p:cNvPr>
          <p:cNvSpPr txBox="1"/>
          <p:nvPr/>
        </p:nvSpPr>
        <p:spPr>
          <a:xfrm>
            <a:off x="12011464" y="24830694"/>
            <a:ext cx="6046436" cy="523220"/>
          </a:xfrm>
          <a:prstGeom prst="rect">
            <a:avLst/>
          </a:prstGeom>
          <a:noFill/>
        </p:spPr>
        <p:txBody>
          <a:bodyPr wrap="square">
            <a:spAutoFit/>
          </a:bodyPr>
          <a:lstStyle/>
          <a:p>
            <a:pPr algn="ctr"/>
            <a:r>
              <a:rPr lang="en-US" sz="2800">
                <a:latin typeface="Roboto" panose="02000000000000000000" pitchFamily="2" charset="0"/>
                <a:ea typeface="Roboto" panose="02000000000000000000" pitchFamily="2" charset="0"/>
                <a:cs typeface="Roboto" panose="02000000000000000000" pitchFamily="2" charset="0"/>
                <a:sym typeface="Oswald"/>
              </a:rPr>
              <a:t>Top-level CAD of Steering Assembly</a:t>
            </a:r>
            <a:endParaRPr lang="en-US" sz="2800">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C019E1BF-6531-6964-6144-45BB1936453D}"/>
              </a:ext>
            </a:extLst>
          </p:cNvPr>
          <p:cNvSpPr txBox="1"/>
          <p:nvPr/>
        </p:nvSpPr>
        <p:spPr>
          <a:xfrm>
            <a:off x="17196296" y="30221612"/>
            <a:ext cx="4565259" cy="523220"/>
          </a:xfrm>
          <a:prstGeom prst="rect">
            <a:avLst/>
          </a:prstGeom>
          <a:noFill/>
        </p:spPr>
        <p:txBody>
          <a:bodyPr wrap="square">
            <a:spAutoFit/>
          </a:bodyPr>
          <a:lstStyle/>
          <a:p>
            <a:pPr algn="ctr"/>
            <a:r>
              <a:rPr lang="en-US" sz="2800">
                <a:latin typeface="Roboto" panose="02000000000000000000" pitchFamily="2" charset="0"/>
                <a:ea typeface="Roboto" panose="02000000000000000000" pitchFamily="2" charset="0"/>
                <a:cs typeface="Roboto" panose="02000000000000000000" pitchFamily="2" charset="0"/>
                <a:sym typeface="Oswald"/>
              </a:rPr>
              <a:t>Bottom Encoder Mount</a:t>
            </a:r>
            <a:endParaRPr lang="en-US" sz="2800">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8D977859-292E-8EBA-A5A0-6D9C290347B1}"/>
              </a:ext>
            </a:extLst>
          </p:cNvPr>
          <p:cNvSpPr txBox="1"/>
          <p:nvPr/>
        </p:nvSpPr>
        <p:spPr>
          <a:xfrm>
            <a:off x="11210144" y="30245153"/>
            <a:ext cx="5325821" cy="523220"/>
          </a:xfrm>
          <a:prstGeom prst="rect">
            <a:avLst/>
          </a:prstGeom>
          <a:noFill/>
        </p:spPr>
        <p:txBody>
          <a:bodyPr wrap="square">
            <a:spAutoFit/>
          </a:bodyPr>
          <a:lstStyle/>
          <a:p>
            <a:pPr algn="ctr"/>
            <a:r>
              <a:rPr lang="en-US" sz="2800">
                <a:latin typeface="Roboto" panose="02000000000000000000" pitchFamily="2" charset="0"/>
                <a:ea typeface="Roboto" panose="02000000000000000000" pitchFamily="2" charset="0"/>
                <a:cs typeface="Roboto" panose="02000000000000000000" pitchFamily="2" charset="0"/>
                <a:sym typeface="Oswald"/>
              </a:rPr>
              <a:t>Top Encoder Mount</a:t>
            </a:r>
            <a:endParaRPr lang="en-US" sz="2800">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D081495B-8DA1-4168-5F22-DAD81FD306D1}"/>
              </a:ext>
            </a:extLst>
          </p:cNvPr>
          <p:cNvSpPr txBox="1"/>
          <p:nvPr/>
        </p:nvSpPr>
        <p:spPr>
          <a:xfrm>
            <a:off x="22731097" y="30131389"/>
            <a:ext cx="4812344" cy="523220"/>
          </a:xfrm>
          <a:prstGeom prst="rect">
            <a:avLst/>
          </a:prstGeom>
          <a:noFill/>
        </p:spPr>
        <p:txBody>
          <a:bodyPr wrap="square">
            <a:spAutoFit/>
          </a:bodyPr>
          <a:lstStyle/>
          <a:p>
            <a:pPr algn="ctr"/>
            <a:r>
              <a:rPr lang="en-US" sz="2800">
                <a:latin typeface="Roboto" panose="02000000000000000000" pitchFamily="2" charset="0"/>
                <a:ea typeface="Roboto" panose="02000000000000000000" pitchFamily="2" charset="0"/>
                <a:cs typeface="Roboto" panose="02000000000000000000" pitchFamily="2" charset="0"/>
                <a:sym typeface="Oswald"/>
              </a:rPr>
              <a:t>Interior of Gearbox</a:t>
            </a:r>
            <a:endParaRPr lang="en-US" sz="2800">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1FD1C54A-24D8-9A37-C04C-346CEE8E5723}"/>
              </a:ext>
            </a:extLst>
          </p:cNvPr>
          <p:cNvSpPr txBox="1"/>
          <p:nvPr/>
        </p:nvSpPr>
        <p:spPr>
          <a:xfrm>
            <a:off x="20133899" y="24828968"/>
            <a:ext cx="6951121" cy="523220"/>
          </a:xfrm>
          <a:prstGeom prst="rect">
            <a:avLst/>
          </a:prstGeom>
          <a:noFill/>
        </p:spPr>
        <p:txBody>
          <a:bodyPr wrap="square">
            <a:spAutoFit/>
          </a:bodyPr>
          <a:lstStyle/>
          <a:p>
            <a:pPr algn="ctr"/>
            <a:r>
              <a:rPr lang="en-US" sz="2800">
                <a:latin typeface="Roboto" panose="02000000000000000000" pitchFamily="2" charset="0"/>
                <a:ea typeface="Roboto" panose="02000000000000000000" pitchFamily="2" charset="0"/>
                <a:cs typeface="Roboto" panose="02000000000000000000" pitchFamily="2" charset="0"/>
                <a:sym typeface="Oswald"/>
              </a:rPr>
              <a:t>Protective Cover for Steering Assembly</a:t>
            </a:r>
            <a:endParaRPr lang="en-US" sz="2800">
              <a:latin typeface="Roboto" panose="02000000000000000000" pitchFamily="2" charset="0"/>
              <a:ea typeface="Roboto" panose="02000000000000000000" pitchFamily="2" charset="0"/>
              <a:cs typeface="Roboto" panose="02000000000000000000" pitchFamily="2" charset="0"/>
            </a:endParaRPr>
          </a:p>
        </p:txBody>
      </p:sp>
      <p:graphicFrame>
        <p:nvGraphicFramePr>
          <p:cNvPr id="28" name="Table 27">
            <a:extLst>
              <a:ext uri="{FF2B5EF4-FFF2-40B4-BE49-F238E27FC236}">
                <a16:creationId xmlns:a16="http://schemas.microsoft.com/office/drawing/2014/main" id="{45329DD8-7C33-6610-A85B-42239316A7EB}"/>
              </a:ext>
            </a:extLst>
          </p:cNvPr>
          <p:cNvGraphicFramePr>
            <a:graphicFrameLocks noGrp="1"/>
          </p:cNvGraphicFramePr>
          <p:nvPr>
            <p:extLst>
              <p:ext uri="{D42A27DB-BD31-4B8C-83A1-F6EECF244321}">
                <p14:modId xmlns:p14="http://schemas.microsoft.com/office/powerpoint/2010/main" val="3703795990"/>
              </p:ext>
            </p:extLst>
          </p:nvPr>
        </p:nvGraphicFramePr>
        <p:xfrm>
          <a:off x="315118" y="19643551"/>
          <a:ext cx="10157300" cy="3718560"/>
        </p:xfrm>
        <a:graphic>
          <a:graphicData uri="http://schemas.openxmlformats.org/drawingml/2006/table">
            <a:tbl>
              <a:tblPr firstRow="1" bandRow="1">
                <a:tableStyleId>{5C22544A-7EE6-4342-B048-85BDC9FD1C3A}</a:tableStyleId>
              </a:tblPr>
              <a:tblGrid>
                <a:gridCol w="845747">
                  <a:extLst>
                    <a:ext uri="{9D8B030D-6E8A-4147-A177-3AD203B41FA5}">
                      <a16:colId xmlns:a16="http://schemas.microsoft.com/office/drawing/2014/main" val="2826571843"/>
                    </a:ext>
                  </a:extLst>
                </a:gridCol>
                <a:gridCol w="3194083">
                  <a:extLst>
                    <a:ext uri="{9D8B030D-6E8A-4147-A177-3AD203B41FA5}">
                      <a16:colId xmlns:a16="http://schemas.microsoft.com/office/drawing/2014/main" val="498275208"/>
                    </a:ext>
                  </a:extLst>
                </a:gridCol>
                <a:gridCol w="6117470">
                  <a:extLst>
                    <a:ext uri="{9D8B030D-6E8A-4147-A177-3AD203B41FA5}">
                      <a16:colId xmlns:a16="http://schemas.microsoft.com/office/drawing/2014/main" val="2530000693"/>
                    </a:ext>
                  </a:extLst>
                </a:gridCol>
              </a:tblGrid>
              <a:tr h="386236">
                <a:tc gridSpan="3">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Table 1: Customer Requirements</a:t>
                      </a:r>
                    </a:p>
                  </a:txBody>
                  <a:tcPr/>
                </a:tc>
                <a:tc hMerge="1">
                  <a:txBody>
                    <a:bodyPr/>
                    <a:lstStyle/>
                    <a:p>
                      <a:endParaRPr lang="en-US"/>
                    </a:p>
                  </a:txBody>
                  <a:tcPr/>
                </a:tc>
                <a:tc hMerge="1">
                  <a:txBody>
                    <a:bodyPr/>
                    <a:lstStyle/>
                    <a:p>
                      <a:endParaRPr lang="en-US" sz="24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28663231"/>
                  </a:ext>
                </a:extLst>
              </a:tr>
              <a:tr h="386236">
                <a:tc gridSpan="2">
                  <a:txBody>
                    <a:bodyPr/>
                    <a:lstStyle/>
                    <a:p>
                      <a:r>
                        <a:rPr lang="en-US" sz="2400">
                          <a:latin typeface="Roboto" panose="02000000000000000000" pitchFamily="2" charset="0"/>
                          <a:ea typeface="Roboto" panose="02000000000000000000" pitchFamily="2" charset="0"/>
                          <a:cs typeface="Roboto" panose="02000000000000000000" pitchFamily="2" charset="0"/>
                        </a:rPr>
                        <a:t>Customer Requirement</a:t>
                      </a:r>
                    </a:p>
                  </a:txBody>
                  <a:tcPr/>
                </a:tc>
                <a:tc hMerge="1">
                  <a:txBody>
                    <a:bodyPr/>
                    <a:lstStyle/>
                    <a:p>
                      <a:endParaRPr lang="en-US"/>
                    </a:p>
                  </a:txBody>
                  <a:tcPr/>
                </a:tc>
                <a:tc>
                  <a:txBody>
                    <a:bodyPr/>
                    <a:lstStyle/>
                    <a:p>
                      <a:r>
                        <a:rPr lang="en-US" sz="2400">
                          <a:latin typeface="Roboto" panose="02000000000000000000" pitchFamily="2" charset="0"/>
                          <a:ea typeface="Roboto" panose="02000000000000000000" pitchFamily="2" charset="0"/>
                          <a:cs typeface="Roboto" panose="02000000000000000000" pitchFamily="2" charset="0"/>
                        </a:rPr>
                        <a:t>Description</a:t>
                      </a:r>
                    </a:p>
                  </a:txBody>
                  <a:tcPr/>
                </a:tc>
                <a:extLst>
                  <a:ext uri="{0D108BD9-81ED-4DB2-BD59-A6C34878D82A}">
                    <a16:rowId xmlns:a16="http://schemas.microsoft.com/office/drawing/2014/main" val="2051111669"/>
                  </a:ext>
                </a:extLst>
              </a:tr>
              <a:tr h="408958">
                <a:tc>
                  <a:txBody>
                    <a:bodyPr/>
                    <a:lstStyle/>
                    <a:p>
                      <a:r>
                        <a:rPr lang="en-US" sz="2200">
                          <a:latin typeface="Roboto" panose="02000000000000000000" pitchFamily="2" charset="0"/>
                          <a:ea typeface="Roboto" panose="02000000000000000000" pitchFamily="2" charset="0"/>
                          <a:cs typeface="Roboto" panose="02000000000000000000" pitchFamily="2" charset="0"/>
                        </a:rPr>
                        <a:t>CR1</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Autonomous Steering</a:t>
                      </a:r>
                    </a:p>
                  </a:txBody>
                  <a:tcPr/>
                </a:tc>
                <a:tc>
                  <a:txBody>
                    <a:bodyPr/>
                    <a:lstStyle/>
                    <a:p>
                      <a:r>
                        <a:rPr lang="en-US" sz="2200">
                          <a:latin typeface="Roboto"/>
                          <a:ea typeface="Roboto"/>
                          <a:cs typeface="Roboto"/>
                        </a:rPr>
                        <a:t>Vehicle steers without human intervention.</a:t>
                      </a:r>
                      <a:endParaRPr lang="en-US" sz="22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067948034"/>
                  </a:ext>
                </a:extLst>
              </a:tr>
              <a:tr h="681594">
                <a:tc>
                  <a:txBody>
                    <a:bodyPr/>
                    <a:lstStyle/>
                    <a:p>
                      <a:r>
                        <a:rPr lang="en-US" sz="2200">
                          <a:latin typeface="Roboto" panose="02000000000000000000" pitchFamily="2" charset="0"/>
                          <a:ea typeface="Roboto" panose="02000000000000000000" pitchFamily="2" charset="0"/>
                          <a:cs typeface="Roboto" panose="02000000000000000000" pitchFamily="2" charset="0"/>
                        </a:rPr>
                        <a:t>CR2</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Obstacle Detection/Avoidance</a:t>
                      </a:r>
                    </a:p>
                  </a:txBody>
                  <a:tcPr/>
                </a:tc>
                <a:tc>
                  <a:txBody>
                    <a:bodyPr/>
                    <a:lstStyle/>
                    <a:p>
                      <a:pPr lvl="0">
                        <a:buNone/>
                      </a:pPr>
                      <a:r>
                        <a:rPr lang="en-US" sz="2200">
                          <a:latin typeface="Roboto"/>
                          <a:ea typeface="Roboto"/>
                          <a:cs typeface="Roboto"/>
                        </a:rPr>
                        <a:t>Vehicle navigates around obstacles.</a:t>
                      </a:r>
                      <a:endParaRPr lang="en-US" sz="2200"/>
                    </a:p>
                  </a:txBody>
                  <a:tcPr/>
                </a:tc>
                <a:extLst>
                  <a:ext uri="{0D108BD9-81ED-4DB2-BD59-A6C34878D82A}">
                    <a16:rowId xmlns:a16="http://schemas.microsoft.com/office/drawing/2014/main" val="3084006923"/>
                  </a:ext>
                </a:extLst>
              </a:tr>
              <a:tr h="408958">
                <a:tc>
                  <a:txBody>
                    <a:bodyPr/>
                    <a:lstStyle/>
                    <a:p>
                      <a:r>
                        <a:rPr lang="en-US" sz="2200">
                          <a:latin typeface="Roboto" panose="02000000000000000000" pitchFamily="2" charset="0"/>
                          <a:ea typeface="Roboto" panose="02000000000000000000" pitchFamily="2" charset="0"/>
                          <a:cs typeface="Roboto" panose="02000000000000000000" pitchFamily="2" charset="0"/>
                        </a:rPr>
                        <a:t>CR3</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User Control</a:t>
                      </a:r>
                    </a:p>
                  </a:txBody>
                  <a:tcPr/>
                </a:tc>
                <a:tc>
                  <a:txBody>
                    <a:bodyPr/>
                    <a:lstStyle/>
                    <a:p>
                      <a:r>
                        <a:rPr lang="en-US" sz="2200">
                          <a:latin typeface="Roboto"/>
                          <a:ea typeface="Roboto"/>
                          <a:cs typeface="Roboto"/>
                        </a:rPr>
                        <a:t>Vehicle can be steered manually.</a:t>
                      </a:r>
                      <a:endParaRPr lang="en-US" sz="22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809676979"/>
                  </a:ext>
                </a:extLst>
              </a:tr>
              <a:tr h="408958">
                <a:tc>
                  <a:txBody>
                    <a:bodyPr/>
                    <a:lstStyle/>
                    <a:p>
                      <a:r>
                        <a:rPr lang="en-US" sz="2200">
                          <a:latin typeface="Roboto" panose="02000000000000000000" pitchFamily="2" charset="0"/>
                          <a:ea typeface="Roboto" panose="02000000000000000000" pitchFamily="2" charset="0"/>
                          <a:cs typeface="Roboto" panose="02000000000000000000" pitchFamily="2" charset="0"/>
                        </a:rPr>
                        <a:t>CR4</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Safety</a:t>
                      </a:r>
                    </a:p>
                  </a:txBody>
                  <a:tcPr/>
                </a:tc>
                <a:tc>
                  <a:txBody>
                    <a:bodyPr/>
                    <a:lstStyle/>
                    <a:p>
                      <a:r>
                        <a:rPr lang="en-US" sz="2200">
                          <a:latin typeface="Roboto"/>
                          <a:ea typeface="Roboto"/>
                          <a:cs typeface="Roboto"/>
                        </a:rPr>
                        <a:t>System has an emergency stop.</a:t>
                      </a:r>
                    </a:p>
                  </a:txBody>
                  <a:tcPr/>
                </a:tc>
                <a:extLst>
                  <a:ext uri="{0D108BD9-81ED-4DB2-BD59-A6C34878D82A}">
                    <a16:rowId xmlns:a16="http://schemas.microsoft.com/office/drawing/2014/main" val="2502874021"/>
                  </a:ext>
                </a:extLst>
              </a:tr>
              <a:tr h="681594">
                <a:tc>
                  <a:txBody>
                    <a:bodyPr/>
                    <a:lstStyle/>
                    <a:p>
                      <a:r>
                        <a:rPr lang="en-US" sz="2200">
                          <a:latin typeface="Roboto" panose="02000000000000000000" pitchFamily="2" charset="0"/>
                          <a:ea typeface="Roboto" panose="02000000000000000000" pitchFamily="2" charset="0"/>
                          <a:cs typeface="Roboto" panose="02000000000000000000" pitchFamily="2" charset="0"/>
                        </a:rPr>
                        <a:t>CR5</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Usability</a:t>
                      </a:r>
                    </a:p>
                  </a:txBody>
                  <a:tcPr/>
                </a:tc>
                <a:tc>
                  <a:txBody>
                    <a:bodyPr/>
                    <a:lstStyle/>
                    <a:p>
                      <a:r>
                        <a:rPr lang="en-US" sz="2200">
                          <a:latin typeface="Roboto"/>
                          <a:ea typeface="Roboto"/>
                          <a:cs typeface="Roboto"/>
                        </a:rPr>
                        <a:t>Ease of use; easily switched between manual and autonomous modes.</a:t>
                      </a:r>
                    </a:p>
                  </a:txBody>
                  <a:tcPr/>
                </a:tc>
                <a:extLst>
                  <a:ext uri="{0D108BD9-81ED-4DB2-BD59-A6C34878D82A}">
                    <a16:rowId xmlns:a16="http://schemas.microsoft.com/office/drawing/2014/main" val="253380418"/>
                  </a:ext>
                </a:extLst>
              </a:tr>
            </a:tbl>
          </a:graphicData>
        </a:graphic>
      </p:graphicFrame>
      <mc:AlternateContent xmlns:mc="http://schemas.openxmlformats.org/markup-compatibility/2006">
        <mc:Choice xmlns:a14="http://schemas.microsoft.com/office/drawing/2010/main" Requires="a14">
          <p:graphicFrame>
            <p:nvGraphicFramePr>
              <p:cNvPr id="34" name="Table 33">
                <a:extLst>
                  <a:ext uri="{FF2B5EF4-FFF2-40B4-BE49-F238E27FC236}">
                    <a16:creationId xmlns:a16="http://schemas.microsoft.com/office/drawing/2014/main" id="{A0989F62-A1F4-6EEF-E294-AAA1937EC1DE}"/>
                  </a:ext>
                </a:extLst>
              </p:cNvPr>
              <p:cNvGraphicFramePr>
                <a:graphicFrameLocks noGrp="1"/>
              </p:cNvGraphicFramePr>
              <p:nvPr>
                <p:extLst>
                  <p:ext uri="{D42A27DB-BD31-4B8C-83A1-F6EECF244321}">
                    <p14:modId xmlns:p14="http://schemas.microsoft.com/office/powerpoint/2010/main" val="3744480036"/>
                  </p:ext>
                </p:extLst>
              </p:nvPr>
            </p:nvGraphicFramePr>
            <p:xfrm>
              <a:off x="315118" y="23422395"/>
              <a:ext cx="10146724" cy="7321216"/>
            </p:xfrm>
            <a:graphic>
              <a:graphicData uri="http://schemas.openxmlformats.org/drawingml/2006/table">
                <a:tbl>
                  <a:tblPr firstRow="1" bandRow="1">
                    <a:tableStyleId>{5C22544A-7EE6-4342-B048-85BDC9FD1C3A}</a:tableStyleId>
                  </a:tblPr>
                  <a:tblGrid>
                    <a:gridCol w="863484">
                      <a:extLst>
                        <a:ext uri="{9D8B030D-6E8A-4147-A177-3AD203B41FA5}">
                          <a16:colId xmlns:a16="http://schemas.microsoft.com/office/drawing/2014/main" val="2405150794"/>
                        </a:ext>
                      </a:extLst>
                    </a:gridCol>
                    <a:gridCol w="3139398">
                      <a:extLst>
                        <a:ext uri="{9D8B030D-6E8A-4147-A177-3AD203B41FA5}">
                          <a16:colId xmlns:a16="http://schemas.microsoft.com/office/drawing/2014/main" val="4160304850"/>
                        </a:ext>
                      </a:extLst>
                    </a:gridCol>
                    <a:gridCol w="4495800">
                      <a:extLst>
                        <a:ext uri="{9D8B030D-6E8A-4147-A177-3AD203B41FA5}">
                          <a16:colId xmlns:a16="http://schemas.microsoft.com/office/drawing/2014/main" val="1956332340"/>
                        </a:ext>
                      </a:extLst>
                    </a:gridCol>
                    <a:gridCol w="1648042">
                      <a:extLst>
                        <a:ext uri="{9D8B030D-6E8A-4147-A177-3AD203B41FA5}">
                          <a16:colId xmlns:a16="http://schemas.microsoft.com/office/drawing/2014/main" val="313681833"/>
                        </a:ext>
                      </a:extLst>
                    </a:gridCol>
                  </a:tblGrid>
                  <a:tr h="435050">
                    <a:tc gridSpan="4">
                      <a:txBody>
                        <a:bodyPr/>
                        <a:lstStyle/>
                        <a:p>
                          <a:pPr algn="ctr"/>
                          <a:r>
                            <a:rPr lang="en-US" sz="2200">
                              <a:latin typeface="Roboto" panose="02000000000000000000" pitchFamily="2" charset="0"/>
                              <a:ea typeface="Roboto" panose="02000000000000000000" pitchFamily="2" charset="0"/>
                              <a:cs typeface="Roboto" panose="02000000000000000000" pitchFamily="2" charset="0"/>
                            </a:rPr>
                            <a:t>Table 2: Engineering Requirements</a:t>
                          </a:r>
                        </a:p>
                      </a:txBody>
                      <a:tcPr/>
                    </a:tc>
                    <a:tc hMerge="1">
                      <a:txBody>
                        <a:bodyPr/>
                        <a:lstStyle/>
                        <a:p>
                          <a:endParaRPr lang="en-US"/>
                        </a:p>
                      </a:txBody>
                      <a:tcPr/>
                    </a:tc>
                    <a:tc hMerge="1">
                      <a:txBody>
                        <a:bodyPr/>
                        <a:lstStyle/>
                        <a:p>
                          <a:endParaRPr lang="en-US" sz="2200">
                            <a:latin typeface="Roboto" panose="02000000000000000000" pitchFamily="2" charset="0"/>
                            <a:ea typeface="Roboto" panose="02000000000000000000" pitchFamily="2" charset="0"/>
                            <a:cs typeface="Roboto" panose="02000000000000000000" pitchFamily="2" charset="0"/>
                          </a:endParaRPr>
                        </a:p>
                      </a:txBody>
                      <a:tcPr/>
                    </a:tc>
                    <a:tc hMerge="1">
                      <a:txBody>
                        <a:bodyPr/>
                        <a:lstStyle/>
                        <a:p>
                          <a:endParaRPr lang="en-US" sz="22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190538492"/>
                      </a:ext>
                    </a:extLst>
                  </a:tr>
                  <a:tr h="435050">
                    <a:tc gridSpan="2">
                      <a:txBody>
                        <a:bodyPr/>
                        <a:lstStyle/>
                        <a:p>
                          <a:r>
                            <a:rPr lang="en-US" sz="2200">
                              <a:latin typeface="Roboto" panose="02000000000000000000" pitchFamily="2" charset="0"/>
                              <a:ea typeface="Roboto" panose="02000000000000000000" pitchFamily="2" charset="0"/>
                              <a:cs typeface="Roboto" panose="02000000000000000000" pitchFamily="2" charset="0"/>
                            </a:rPr>
                            <a:t>Engineering Requirements</a:t>
                          </a:r>
                        </a:p>
                      </a:txBody>
                      <a:tcPr/>
                    </a:tc>
                    <a:tc hMerge="1">
                      <a:txBody>
                        <a:bodyPr/>
                        <a:lstStyle/>
                        <a:p>
                          <a:endParaRPr lang="en-US"/>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Description</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Constraints</a:t>
                          </a:r>
                        </a:p>
                      </a:txBody>
                      <a:tcPr/>
                    </a:tc>
                    <a:extLst>
                      <a:ext uri="{0D108BD9-81ED-4DB2-BD59-A6C34878D82A}">
                        <a16:rowId xmlns:a16="http://schemas.microsoft.com/office/drawing/2014/main" val="3514601143"/>
                      </a:ext>
                    </a:extLst>
                  </a:tr>
                  <a:tr h="769704">
                    <a:tc>
                      <a:txBody>
                        <a:bodyPr/>
                        <a:lstStyle/>
                        <a:p>
                          <a:r>
                            <a:rPr lang="en-US" sz="2000">
                              <a:latin typeface="Roboto" panose="02000000000000000000" pitchFamily="2" charset="0"/>
                              <a:ea typeface="Roboto" panose="02000000000000000000" pitchFamily="2" charset="0"/>
                              <a:cs typeface="Roboto" panose="02000000000000000000" pitchFamily="2" charset="0"/>
                            </a:rPr>
                            <a:t>ER1</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Manual Override Response Time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between switch and manual override.</a:t>
                          </a:r>
                        </a:p>
                      </a:txBody>
                      <a:tcPr/>
                    </a:tc>
                    <a:tc>
                      <a:txBody>
                        <a:bodyPr/>
                        <a:lstStyle/>
                        <a:p>
                          <a:r>
                            <a:rPr lang="en-US" sz="2000" b="0" i="0" kern="1200">
                              <a:solidFill>
                                <a:schemeClr val="dk1"/>
                              </a:solidFill>
                              <a:effectLst/>
                              <a:latin typeface="Roboto" panose="02000000000000000000" pitchFamily="2" charset="0"/>
                              <a:ea typeface="Roboto" panose="02000000000000000000" pitchFamily="2" charset="0"/>
                              <a:cs typeface="Roboto" panose="02000000000000000000" pitchFamily="2" charset="0"/>
                            </a:rPr>
                            <a:t>&lt;500 ms</a:t>
                          </a:r>
                          <a:endParaRPr lang="en-US" sz="20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741229826"/>
                      </a:ext>
                    </a:extLst>
                  </a:tr>
                  <a:tr h="769704">
                    <a:tc>
                      <a:txBody>
                        <a:bodyPr/>
                        <a:lstStyle/>
                        <a:p>
                          <a:r>
                            <a:rPr lang="en-US" sz="2000">
                              <a:latin typeface="Roboto" panose="02000000000000000000" pitchFamily="2" charset="0"/>
                              <a:ea typeface="Roboto" panose="02000000000000000000" pitchFamily="2" charset="0"/>
                              <a:cs typeface="Roboto" panose="02000000000000000000" pitchFamily="2" charset="0"/>
                            </a:rPr>
                            <a:t>ER2</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Actuation Response Time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for system to achieve intended action.</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&lt;1000 ms</a:t>
                          </a:r>
                        </a:p>
                      </a:txBody>
                      <a:tcPr/>
                    </a:tc>
                    <a:extLst>
                      <a:ext uri="{0D108BD9-81ED-4DB2-BD59-A6C34878D82A}">
                        <a16:rowId xmlns:a16="http://schemas.microsoft.com/office/drawing/2014/main" val="1213702388"/>
                      </a:ext>
                    </a:extLst>
                  </a:tr>
                  <a:tr h="435050">
                    <a:tc>
                      <a:txBody>
                        <a:bodyPr/>
                        <a:lstStyle/>
                        <a:p>
                          <a:r>
                            <a:rPr lang="en-US" sz="2000">
                              <a:latin typeface="Roboto" panose="02000000000000000000" pitchFamily="2" charset="0"/>
                              <a:ea typeface="Roboto" panose="02000000000000000000" pitchFamily="2" charset="0"/>
                              <a:cs typeface="Roboto" panose="02000000000000000000" pitchFamily="2" charset="0"/>
                            </a:rPr>
                            <a:t>ER3</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to Achieve Angle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to actuate steering angle.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200">
                              <a:latin typeface="Roboto" panose="02000000000000000000" pitchFamily="2" charset="0"/>
                              <a:ea typeface="Roboto" panose="02000000000000000000" pitchFamily="2" charset="0"/>
                              <a:cs typeface="Roboto" panose="02000000000000000000" pitchFamily="2" charset="0"/>
                            </a:rPr>
                            <a:t>&lt;500 ms</a:t>
                          </a:r>
                        </a:p>
                      </a:txBody>
                      <a:tcPr/>
                    </a:tc>
                    <a:extLst>
                      <a:ext uri="{0D108BD9-81ED-4DB2-BD59-A6C34878D82A}">
                        <a16:rowId xmlns:a16="http://schemas.microsoft.com/office/drawing/2014/main" val="4113091537"/>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ER4</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to Start Turn</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for system to respond to  program.</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200">
                              <a:latin typeface="Roboto" panose="02000000000000000000" pitchFamily="2" charset="0"/>
                              <a:ea typeface="Roboto" panose="02000000000000000000" pitchFamily="2" charset="0"/>
                              <a:cs typeface="Roboto" panose="02000000000000000000" pitchFamily="2" charset="0"/>
                            </a:rPr>
                            <a:t>&lt;300 ms</a:t>
                          </a:r>
                        </a:p>
                      </a:txBody>
                      <a:tcPr/>
                    </a:tc>
                    <a:extLst>
                      <a:ext uri="{0D108BD9-81ED-4DB2-BD59-A6C34878D82A}">
                        <a16:rowId xmlns:a16="http://schemas.microsoft.com/office/drawing/2014/main" val="1696778130"/>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ER5</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Rate of Steering</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Degrees per second</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200" b="0" i="1" smtClean="0">
                                  <a:latin typeface="Cambria Math" panose="02040503050406030204" pitchFamily="18" charset="0"/>
                                  <a:ea typeface="Cambria Math" panose="02040503050406030204" pitchFamily="18" charset="0"/>
                                  <a:cs typeface="Roboto" panose="02000000000000000000" pitchFamily="2" charset="0"/>
                                </a:rPr>
                                <m:t>100</m:t>
                              </m:r>
                              <m:r>
                                <a:rPr lang="en-US" sz="2200" i="1" smtClean="0">
                                  <a:latin typeface="Cambria Math" panose="02040503050406030204" pitchFamily="18" charset="0"/>
                                  <a:ea typeface="Cambria Math" panose="02040503050406030204" pitchFamily="18" charset="0"/>
                                  <a:cs typeface="Roboto" panose="02000000000000000000" pitchFamily="2" charset="0"/>
                                </a:rPr>
                                <m:t>°</m:t>
                              </m:r>
                            </m:oMath>
                          </a14:m>
                          <a:r>
                            <a:rPr lang="en-US" sz="2200">
                              <a:latin typeface="Roboto" panose="02000000000000000000" pitchFamily="2" charset="0"/>
                              <a:ea typeface="Roboto" panose="02000000000000000000" pitchFamily="2" charset="0"/>
                              <a:cs typeface="Roboto" panose="02000000000000000000" pitchFamily="2" charset="0"/>
                            </a:rPr>
                            <a:t>/s</a:t>
                          </a:r>
                        </a:p>
                      </a:txBody>
                      <a:tcPr/>
                    </a:tc>
                    <a:extLst>
                      <a:ext uri="{0D108BD9-81ED-4DB2-BD59-A6C34878D82A}">
                        <a16:rowId xmlns:a16="http://schemas.microsoft.com/office/drawing/2014/main" val="2353831514"/>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ER6</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Left Steering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Left turning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6 m</a:t>
                          </a:r>
                        </a:p>
                      </a:txBody>
                      <a:tcPr/>
                    </a:tc>
                    <a:extLst>
                      <a:ext uri="{0D108BD9-81ED-4DB2-BD59-A6C34878D82A}">
                        <a16:rowId xmlns:a16="http://schemas.microsoft.com/office/drawing/2014/main" val="2316451556"/>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ER7</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Right Steering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Right turning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6 m</a:t>
                          </a:r>
                        </a:p>
                      </a:txBody>
                      <a:tcPr/>
                    </a:tc>
                    <a:extLst>
                      <a:ext uri="{0D108BD9-81ED-4DB2-BD59-A6C34878D82A}">
                        <a16:rowId xmlns:a16="http://schemas.microsoft.com/office/drawing/2014/main" val="2343663573"/>
                      </a:ext>
                    </a:extLst>
                  </a:tr>
                  <a:tr h="769704">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ER8</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Maximum Rotation Range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Angle between leftmost and rightmost turns</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200" b="0" i="1" dirty="0" smtClean="0">
                                  <a:latin typeface="Cambria Math" panose="02040503050406030204" pitchFamily="18" charset="0"/>
                                  <a:ea typeface="Cambria Math" panose="02040503050406030204" pitchFamily="18" charset="0"/>
                                  <a:cs typeface="Roboto" panose="02000000000000000000" pitchFamily="2" charset="0"/>
                                </a:rPr>
                                <m:t>45</m:t>
                              </m:r>
                              <m:r>
                                <a:rPr lang="en-US" sz="2200" i="1" dirty="0" smtClean="0">
                                  <a:latin typeface="Cambria Math" panose="02040503050406030204" pitchFamily="18" charset="0"/>
                                  <a:ea typeface="Cambria Math" panose="02040503050406030204" pitchFamily="18" charset="0"/>
                                  <a:cs typeface="Roboto" panose="02000000000000000000" pitchFamily="2" charset="0"/>
                                </a:rPr>
                                <m:t>°</m:t>
                              </m:r>
                            </m:oMath>
                          </a14:m>
                          <a:r>
                            <a:rPr lang="en-US" sz="2200">
                              <a:latin typeface="Roboto" panose="02000000000000000000" pitchFamily="2" charset="0"/>
                              <a:ea typeface="Roboto" panose="02000000000000000000" pitchFamily="2" charset="0"/>
                              <a:cs typeface="Roboto" panose="02000000000000000000" pitchFamily="2" charset="0"/>
                            </a:rPr>
                            <a:t> </a:t>
                          </a:r>
                        </a:p>
                      </a:txBody>
                      <a:tcPr/>
                    </a:tc>
                    <a:extLst>
                      <a:ext uri="{0D108BD9-81ED-4DB2-BD59-A6C34878D82A}">
                        <a16:rowId xmlns:a16="http://schemas.microsoft.com/office/drawing/2014/main" val="265397586"/>
                      </a:ext>
                    </a:extLst>
                  </a:tr>
                  <a:tr h="435050">
                    <a:tc>
                      <a:txBody>
                        <a:bodyPr/>
                        <a:lstStyle/>
                        <a:p>
                          <a:r>
                            <a:rPr lang="en-US" sz="2000">
                              <a:latin typeface="Roboto" panose="02000000000000000000" pitchFamily="2" charset="0"/>
                              <a:ea typeface="Roboto" panose="02000000000000000000" pitchFamily="2" charset="0"/>
                              <a:cs typeface="Roboto" panose="02000000000000000000" pitchFamily="2" charset="0"/>
                            </a:rPr>
                            <a:t>ER9</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Left Wheel Angle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Maximum angle tire moves</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200" b="0" i="1" dirty="0" smtClean="0">
                                  <a:latin typeface="Cambria Math" panose="02040503050406030204" pitchFamily="18" charset="0"/>
                                  <a:ea typeface="Cambria Math" panose="02040503050406030204" pitchFamily="18" charset="0"/>
                                  <a:cs typeface="Roboto" panose="02000000000000000000" pitchFamily="2" charset="0"/>
                                </a:rPr>
                                <m:t>45</m:t>
                              </m:r>
                              <m:r>
                                <a:rPr lang="en-US" sz="2200" i="1" dirty="0" smtClean="0">
                                  <a:latin typeface="Cambria Math" panose="02040503050406030204" pitchFamily="18" charset="0"/>
                                  <a:ea typeface="Cambria Math" panose="02040503050406030204" pitchFamily="18" charset="0"/>
                                  <a:cs typeface="Roboto" panose="02000000000000000000" pitchFamily="2" charset="0"/>
                                </a:rPr>
                                <m:t>°</m:t>
                              </m:r>
                            </m:oMath>
                          </a14:m>
                          <a:r>
                            <a:rPr lang="en-US" sz="2200">
                              <a:latin typeface="Roboto" panose="02000000000000000000" pitchFamily="2" charset="0"/>
                              <a:ea typeface="Roboto" panose="02000000000000000000" pitchFamily="2" charset="0"/>
                              <a:cs typeface="Roboto" panose="02000000000000000000" pitchFamily="2" charset="0"/>
                            </a:rPr>
                            <a:t> </a:t>
                          </a:r>
                        </a:p>
                      </a:txBody>
                      <a:tcPr/>
                    </a:tc>
                    <a:extLst>
                      <a:ext uri="{0D108BD9-81ED-4DB2-BD59-A6C34878D82A}">
                        <a16:rowId xmlns:a16="http://schemas.microsoft.com/office/drawing/2014/main" val="1222555398"/>
                      </a:ext>
                    </a:extLst>
                  </a:tr>
                  <a:tr h="435050">
                    <a:tc>
                      <a:txBody>
                        <a:bodyPr/>
                        <a:lstStyle/>
                        <a:p>
                          <a:r>
                            <a:rPr lang="en-US" sz="2000">
                              <a:latin typeface="Roboto" panose="02000000000000000000" pitchFamily="2" charset="0"/>
                              <a:ea typeface="Roboto" panose="02000000000000000000" pitchFamily="2" charset="0"/>
                              <a:cs typeface="Roboto" panose="02000000000000000000" pitchFamily="2" charset="0"/>
                            </a:rPr>
                            <a:t>ER10</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Right Wheel Angle</a:t>
                          </a:r>
                        </a:p>
                      </a:txBody>
                      <a:tcPr/>
                    </a:tc>
                    <a:tc>
                      <a:txBody>
                        <a:bodyPr/>
                        <a:lstStyle/>
                        <a:p>
                          <a:pPr lvl="0">
                            <a:buNone/>
                          </a:pPr>
                          <a:r>
                            <a:rPr lang="en-US" sz="2200">
                              <a:latin typeface="Roboto" panose="02000000000000000000" pitchFamily="2" charset="0"/>
                              <a:ea typeface="Roboto" panose="02000000000000000000" pitchFamily="2" charset="0"/>
                              <a:cs typeface="Roboto" panose="02000000000000000000" pitchFamily="2" charset="0"/>
                            </a:rPr>
                            <a:t>Maximum angle tire moves</a:t>
                          </a:r>
                        </a:p>
                      </a:txBody>
                      <a:tcPr/>
                    </a:tc>
                    <a:tc>
                      <a:txBody>
                        <a:bodyPr/>
                        <a:lstStyle/>
                        <a:p>
                          <a14:m>
                            <m:oMath xmlns:m="http://schemas.openxmlformats.org/officeDocument/2006/math">
                              <m:r>
                                <a:rPr lang="en-US" sz="2200" b="0" i="1" dirty="0" smtClean="0">
                                  <a:latin typeface="Cambria Math" panose="02040503050406030204" pitchFamily="18" charset="0"/>
                                  <a:ea typeface="Cambria Math" panose="02040503050406030204" pitchFamily="18" charset="0"/>
                                  <a:cs typeface="Roboto" panose="02000000000000000000" pitchFamily="2" charset="0"/>
                                </a:rPr>
                                <m:t>45</m:t>
                              </m:r>
                              <m:r>
                                <a:rPr lang="en-US" sz="2200" i="1" dirty="0" smtClean="0">
                                  <a:latin typeface="Cambria Math" panose="02040503050406030204" pitchFamily="18" charset="0"/>
                                  <a:ea typeface="Cambria Math" panose="02040503050406030204" pitchFamily="18" charset="0"/>
                                  <a:cs typeface="Roboto" panose="02000000000000000000" pitchFamily="2" charset="0"/>
                                </a:rPr>
                                <m:t>°</m:t>
                              </m:r>
                            </m:oMath>
                          </a14:m>
                          <a:r>
                            <a:rPr lang="en-US" sz="2200">
                              <a:latin typeface="Roboto" panose="02000000000000000000" pitchFamily="2" charset="0"/>
                              <a:ea typeface="Roboto" panose="02000000000000000000" pitchFamily="2" charset="0"/>
                              <a:cs typeface="Roboto" panose="02000000000000000000" pitchFamily="2" charset="0"/>
                            </a:rPr>
                            <a:t> </a:t>
                          </a:r>
                        </a:p>
                      </a:txBody>
                      <a:tcPr/>
                    </a:tc>
                    <a:extLst>
                      <a:ext uri="{0D108BD9-81ED-4DB2-BD59-A6C34878D82A}">
                        <a16:rowId xmlns:a16="http://schemas.microsoft.com/office/drawing/2014/main" val="1396941198"/>
                      </a:ext>
                    </a:extLst>
                  </a:tr>
                  <a:tr h="769704">
                    <a:tc>
                      <a:txBody>
                        <a:bodyPr/>
                        <a:lstStyle/>
                        <a:p>
                          <a:r>
                            <a:rPr lang="en-US" sz="2000">
                              <a:latin typeface="Roboto" panose="02000000000000000000" pitchFamily="2" charset="0"/>
                              <a:ea typeface="Roboto" panose="02000000000000000000" pitchFamily="2" charset="0"/>
                              <a:cs typeface="Roboto" panose="02000000000000000000" pitchFamily="2" charset="0"/>
                            </a:rPr>
                            <a:t>ER11</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Cycles to Failure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Number of cycles completed within operating time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1200 cycles</a:t>
                          </a:r>
                          <a:endParaRPr lang="en-US" sz="22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997587392"/>
                      </a:ext>
                    </a:extLst>
                  </a:tr>
                </a:tbl>
              </a:graphicData>
            </a:graphic>
          </p:graphicFrame>
        </mc:Choice>
        <mc:Fallback>
          <p:graphicFrame>
            <p:nvGraphicFramePr>
              <p:cNvPr id="34" name="Table 33">
                <a:extLst>
                  <a:ext uri="{FF2B5EF4-FFF2-40B4-BE49-F238E27FC236}">
                    <a16:creationId xmlns:a16="http://schemas.microsoft.com/office/drawing/2014/main" id="{A0989F62-A1F4-6EEF-E294-AAA1937EC1DE}"/>
                  </a:ext>
                </a:extLst>
              </p:cNvPr>
              <p:cNvGraphicFramePr>
                <a:graphicFrameLocks noGrp="1"/>
              </p:cNvGraphicFramePr>
              <p:nvPr>
                <p:extLst>
                  <p:ext uri="{D42A27DB-BD31-4B8C-83A1-F6EECF244321}">
                    <p14:modId xmlns:p14="http://schemas.microsoft.com/office/powerpoint/2010/main" val="3744480036"/>
                  </p:ext>
                </p:extLst>
              </p:nvPr>
            </p:nvGraphicFramePr>
            <p:xfrm>
              <a:off x="315118" y="23422395"/>
              <a:ext cx="10146724" cy="7321216"/>
            </p:xfrm>
            <a:graphic>
              <a:graphicData uri="http://schemas.openxmlformats.org/drawingml/2006/table">
                <a:tbl>
                  <a:tblPr firstRow="1" bandRow="1">
                    <a:tableStyleId>{5C22544A-7EE6-4342-B048-85BDC9FD1C3A}</a:tableStyleId>
                  </a:tblPr>
                  <a:tblGrid>
                    <a:gridCol w="863484">
                      <a:extLst>
                        <a:ext uri="{9D8B030D-6E8A-4147-A177-3AD203B41FA5}">
                          <a16:colId xmlns:a16="http://schemas.microsoft.com/office/drawing/2014/main" val="2405150794"/>
                        </a:ext>
                      </a:extLst>
                    </a:gridCol>
                    <a:gridCol w="3139398">
                      <a:extLst>
                        <a:ext uri="{9D8B030D-6E8A-4147-A177-3AD203B41FA5}">
                          <a16:colId xmlns:a16="http://schemas.microsoft.com/office/drawing/2014/main" val="4160304850"/>
                        </a:ext>
                      </a:extLst>
                    </a:gridCol>
                    <a:gridCol w="4495800">
                      <a:extLst>
                        <a:ext uri="{9D8B030D-6E8A-4147-A177-3AD203B41FA5}">
                          <a16:colId xmlns:a16="http://schemas.microsoft.com/office/drawing/2014/main" val="1956332340"/>
                        </a:ext>
                      </a:extLst>
                    </a:gridCol>
                    <a:gridCol w="1648042">
                      <a:extLst>
                        <a:ext uri="{9D8B030D-6E8A-4147-A177-3AD203B41FA5}">
                          <a16:colId xmlns:a16="http://schemas.microsoft.com/office/drawing/2014/main" val="313681833"/>
                        </a:ext>
                      </a:extLst>
                    </a:gridCol>
                  </a:tblGrid>
                  <a:tr h="435050">
                    <a:tc gridSpan="4">
                      <a:txBody>
                        <a:bodyPr/>
                        <a:lstStyle/>
                        <a:p>
                          <a:pPr algn="ctr"/>
                          <a:r>
                            <a:rPr lang="en-US" sz="2200">
                              <a:latin typeface="Roboto" panose="02000000000000000000" pitchFamily="2" charset="0"/>
                              <a:ea typeface="Roboto" panose="02000000000000000000" pitchFamily="2" charset="0"/>
                              <a:cs typeface="Roboto" panose="02000000000000000000" pitchFamily="2" charset="0"/>
                            </a:rPr>
                            <a:t>Table 2: Engineering Requirements</a:t>
                          </a:r>
                        </a:p>
                      </a:txBody>
                      <a:tcPr/>
                    </a:tc>
                    <a:tc hMerge="1">
                      <a:txBody>
                        <a:bodyPr/>
                        <a:lstStyle/>
                        <a:p>
                          <a:endParaRPr lang="en-US"/>
                        </a:p>
                      </a:txBody>
                      <a:tcPr/>
                    </a:tc>
                    <a:tc hMerge="1">
                      <a:txBody>
                        <a:bodyPr/>
                        <a:lstStyle/>
                        <a:p>
                          <a:endParaRPr lang="en-US" sz="2200">
                            <a:latin typeface="Roboto" panose="02000000000000000000" pitchFamily="2" charset="0"/>
                            <a:ea typeface="Roboto" panose="02000000000000000000" pitchFamily="2" charset="0"/>
                            <a:cs typeface="Roboto" panose="02000000000000000000" pitchFamily="2" charset="0"/>
                          </a:endParaRPr>
                        </a:p>
                      </a:txBody>
                      <a:tcPr/>
                    </a:tc>
                    <a:tc hMerge="1">
                      <a:txBody>
                        <a:bodyPr/>
                        <a:lstStyle/>
                        <a:p>
                          <a:endParaRPr lang="en-US" sz="22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190538492"/>
                      </a:ext>
                    </a:extLst>
                  </a:tr>
                  <a:tr h="435050">
                    <a:tc gridSpan="2">
                      <a:txBody>
                        <a:bodyPr/>
                        <a:lstStyle/>
                        <a:p>
                          <a:r>
                            <a:rPr lang="en-US" sz="2200">
                              <a:latin typeface="Roboto" panose="02000000000000000000" pitchFamily="2" charset="0"/>
                              <a:ea typeface="Roboto" panose="02000000000000000000" pitchFamily="2" charset="0"/>
                              <a:cs typeface="Roboto" panose="02000000000000000000" pitchFamily="2" charset="0"/>
                            </a:rPr>
                            <a:t>Engineering Requirements</a:t>
                          </a:r>
                        </a:p>
                      </a:txBody>
                      <a:tcPr/>
                    </a:tc>
                    <a:tc hMerge="1">
                      <a:txBody>
                        <a:bodyPr/>
                        <a:lstStyle/>
                        <a:p>
                          <a:endParaRPr lang="en-US"/>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Description</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Constraints</a:t>
                          </a:r>
                        </a:p>
                      </a:txBody>
                      <a:tcPr/>
                    </a:tc>
                    <a:extLst>
                      <a:ext uri="{0D108BD9-81ED-4DB2-BD59-A6C34878D82A}">
                        <a16:rowId xmlns:a16="http://schemas.microsoft.com/office/drawing/2014/main" val="3514601143"/>
                      </a:ext>
                    </a:extLst>
                  </a:tr>
                  <a:tr h="769704">
                    <a:tc>
                      <a:txBody>
                        <a:bodyPr/>
                        <a:lstStyle/>
                        <a:p>
                          <a:r>
                            <a:rPr lang="en-US" sz="2000">
                              <a:latin typeface="Roboto" panose="02000000000000000000" pitchFamily="2" charset="0"/>
                              <a:ea typeface="Roboto" panose="02000000000000000000" pitchFamily="2" charset="0"/>
                              <a:cs typeface="Roboto" panose="02000000000000000000" pitchFamily="2" charset="0"/>
                            </a:rPr>
                            <a:t>ER1</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Manual Override Response Time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between switch and manual override.</a:t>
                          </a:r>
                        </a:p>
                      </a:txBody>
                      <a:tcPr/>
                    </a:tc>
                    <a:tc>
                      <a:txBody>
                        <a:bodyPr/>
                        <a:lstStyle/>
                        <a:p>
                          <a:r>
                            <a:rPr lang="en-US" sz="2000" b="0" i="0" kern="1200">
                              <a:solidFill>
                                <a:schemeClr val="dk1"/>
                              </a:solidFill>
                              <a:effectLst/>
                              <a:latin typeface="Roboto" panose="02000000000000000000" pitchFamily="2" charset="0"/>
                              <a:ea typeface="Roboto" panose="02000000000000000000" pitchFamily="2" charset="0"/>
                              <a:cs typeface="Roboto" panose="02000000000000000000" pitchFamily="2" charset="0"/>
                            </a:rPr>
                            <a:t>&lt;500 ms</a:t>
                          </a:r>
                          <a:endParaRPr lang="en-US" sz="200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741229826"/>
                      </a:ext>
                    </a:extLst>
                  </a:tr>
                  <a:tr h="769704">
                    <a:tc>
                      <a:txBody>
                        <a:bodyPr/>
                        <a:lstStyle/>
                        <a:p>
                          <a:r>
                            <a:rPr lang="en-US" sz="2000">
                              <a:latin typeface="Roboto" panose="02000000000000000000" pitchFamily="2" charset="0"/>
                              <a:ea typeface="Roboto" panose="02000000000000000000" pitchFamily="2" charset="0"/>
                              <a:cs typeface="Roboto" panose="02000000000000000000" pitchFamily="2" charset="0"/>
                            </a:rPr>
                            <a:t>ER2</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Actuation Response Time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for system to achieve intended action.</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&lt;1000 ms</a:t>
                          </a:r>
                        </a:p>
                      </a:txBody>
                      <a:tcPr/>
                    </a:tc>
                    <a:extLst>
                      <a:ext uri="{0D108BD9-81ED-4DB2-BD59-A6C34878D82A}">
                        <a16:rowId xmlns:a16="http://schemas.microsoft.com/office/drawing/2014/main" val="1213702388"/>
                      </a:ext>
                    </a:extLst>
                  </a:tr>
                  <a:tr h="435050">
                    <a:tc>
                      <a:txBody>
                        <a:bodyPr/>
                        <a:lstStyle/>
                        <a:p>
                          <a:r>
                            <a:rPr lang="en-US" sz="2000">
                              <a:latin typeface="Roboto" panose="02000000000000000000" pitchFamily="2" charset="0"/>
                              <a:ea typeface="Roboto" panose="02000000000000000000" pitchFamily="2" charset="0"/>
                              <a:cs typeface="Roboto" panose="02000000000000000000" pitchFamily="2" charset="0"/>
                            </a:rPr>
                            <a:t>ER3</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to Achieve Angle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to actuate steering angle.</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200">
                              <a:latin typeface="Roboto" panose="02000000000000000000" pitchFamily="2" charset="0"/>
                              <a:ea typeface="Roboto" panose="02000000000000000000" pitchFamily="2" charset="0"/>
                              <a:cs typeface="Roboto" panose="02000000000000000000" pitchFamily="2" charset="0"/>
                            </a:rPr>
                            <a:t>&lt;500 ms</a:t>
                          </a:r>
                        </a:p>
                      </a:txBody>
                      <a:tcPr/>
                    </a:tc>
                    <a:extLst>
                      <a:ext uri="{0D108BD9-81ED-4DB2-BD59-A6C34878D82A}">
                        <a16:rowId xmlns:a16="http://schemas.microsoft.com/office/drawing/2014/main" val="4113091537"/>
                      </a:ext>
                    </a:extLst>
                  </a:tr>
                  <a:tr h="76200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ER4</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to Start Turn</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Time for system to respond to  program.</a:t>
                          </a:r>
                        </a:p>
                      </a:txBody>
                      <a:tcPr/>
                    </a:tc>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200">
                              <a:latin typeface="Roboto" panose="02000000000000000000" pitchFamily="2" charset="0"/>
                              <a:ea typeface="Roboto" panose="02000000000000000000" pitchFamily="2" charset="0"/>
                              <a:cs typeface="Roboto" panose="02000000000000000000" pitchFamily="2" charset="0"/>
                            </a:rPr>
                            <a:t>&lt;300 ms</a:t>
                          </a:r>
                        </a:p>
                      </a:txBody>
                      <a:tcPr/>
                    </a:tc>
                    <a:extLst>
                      <a:ext uri="{0D108BD9-81ED-4DB2-BD59-A6C34878D82A}">
                        <a16:rowId xmlns:a16="http://schemas.microsoft.com/office/drawing/2014/main" val="1696778130"/>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ER5</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Rate of Steering</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Degrees per second</a:t>
                          </a:r>
                        </a:p>
                      </a:txBody>
                      <a:tcPr/>
                    </a:tc>
                    <a:tc>
                      <a:txBody>
                        <a:bodyPr/>
                        <a:lstStyle/>
                        <a:p>
                          <a:endParaRPr lang="en-US"/>
                        </a:p>
                      </a:txBody>
                      <a:tcPr>
                        <a:blipFill>
                          <a:blip r:embed="rId10"/>
                          <a:stretch>
                            <a:fillRect l="-515129" t="-829167" r="-1476" b="-773611"/>
                          </a:stretch>
                        </a:blipFill>
                      </a:tcPr>
                    </a:tc>
                    <a:extLst>
                      <a:ext uri="{0D108BD9-81ED-4DB2-BD59-A6C34878D82A}">
                        <a16:rowId xmlns:a16="http://schemas.microsoft.com/office/drawing/2014/main" val="2353831514"/>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ER6</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Left Steering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Left turning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6 m</a:t>
                          </a:r>
                        </a:p>
                      </a:txBody>
                      <a:tcPr/>
                    </a:tc>
                    <a:extLst>
                      <a:ext uri="{0D108BD9-81ED-4DB2-BD59-A6C34878D82A}">
                        <a16:rowId xmlns:a16="http://schemas.microsoft.com/office/drawing/2014/main" val="2316451556"/>
                      </a:ext>
                    </a:extLst>
                  </a:tr>
                  <a:tr h="435050">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ER7</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Right Steering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Right turning radius</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6 m</a:t>
                          </a:r>
                        </a:p>
                      </a:txBody>
                      <a:tcPr/>
                    </a:tc>
                    <a:extLst>
                      <a:ext uri="{0D108BD9-81ED-4DB2-BD59-A6C34878D82A}">
                        <a16:rowId xmlns:a16="http://schemas.microsoft.com/office/drawing/2014/main" val="2343663573"/>
                      </a:ext>
                    </a:extLst>
                  </a:tr>
                  <a:tr h="769704">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000">
                              <a:latin typeface="Roboto" panose="02000000000000000000" pitchFamily="2" charset="0"/>
                              <a:ea typeface="Roboto" panose="02000000000000000000" pitchFamily="2" charset="0"/>
                              <a:cs typeface="Roboto" panose="02000000000000000000" pitchFamily="2" charset="0"/>
                            </a:rPr>
                            <a:t>ER8</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Maximum Rotation Range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Angle between leftmost and rightmost turns</a:t>
                          </a:r>
                        </a:p>
                      </a:txBody>
                      <a:tcPr/>
                    </a:tc>
                    <a:tc>
                      <a:txBody>
                        <a:bodyPr/>
                        <a:lstStyle/>
                        <a:p>
                          <a:endParaRPr lang="en-US"/>
                        </a:p>
                      </a:txBody>
                      <a:tcPr>
                        <a:blipFill>
                          <a:blip r:embed="rId10"/>
                          <a:stretch>
                            <a:fillRect l="-515129" t="-638583" r="-1476" b="-226772"/>
                          </a:stretch>
                        </a:blipFill>
                      </a:tcPr>
                    </a:tc>
                    <a:extLst>
                      <a:ext uri="{0D108BD9-81ED-4DB2-BD59-A6C34878D82A}">
                        <a16:rowId xmlns:a16="http://schemas.microsoft.com/office/drawing/2014/main" val="265397586"/>
                      </a:ext>
                    </a:extLst>
                  </a:tr>
                  <a:tr h="435050">
                    <a:tc>
                      <a:txBody>
                        <a:bodyPr/>
                        <a:lstStyle/>
                        <a:p>
                          <a:r>
                            <a:rPr lang="en-US" sz="2000">
                              <a:latin typeface="Roboto" panose="02000000000000000000" pitchFamily="2" charset="0"/>
                              <a:ea typeface="Roboto" panose="02000000000000000000" pitchFamily="2" charset="0"/>
                              <a:cs typeface="Roboto" panose="02000000000000000000" pitchFamily="2" charset="0"/>
                            </a:rPr>
                            <a:t>ER9</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Left Wheel Angle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Maximum angle tire moves</a:t>
                          </a:r>
                        </a:p>
                      </a:txBody>
                      <a:tcPr/>
                    </a:tc>
                    <a:tc>
                      <a:txBody>
                        <a:bodyPr/>
                        <a:lstStyle/>
                        <a:p>
                          <a:endParaRPr lang="en-US"/>
                        </a:p>
                      </a:txBody>
                      <a:tcPr>
                        <a:blipFill>
                          <a:blip r:embed="rId10"/>
                          <a:stretch>
                            <a:fillRect l="-515129" t="-1321127" r="-1476" b="-305634"/>
                          </a:stretch>
                        </a:blipFill>
                      </a:tcPr>
                    </a:tc>
                    <a:extLst>
                      <a:ext uri="{0D108BD9-81ED-4DB2-BD59-A6C34878D82A}">
                        <a16:rowId xmlns:a16="http://schemas.microsoft.com/office/drawing/2014/main" val="1222555398"/>
                      </a:ext>
                    </a:extLst>
                  </a:tr>
                  <a:tr h="435050">
                    <a:tc>
                      <a:txBody>
                        <a:bodyPr/>
                        <a:lstStyle/>
                        <a:p>
                          <a:r>
                            <a:rPr lang="en-US" sz="2000">
                              <a:latin typeface="Roboto" panose="02000000000000000000" pitchFamily="2" charset="0"/>
                              <a:ea typeface="Roboto" panose="02000000000000000000" pitchFamily="2" charset="0"/>
                              <a:cs typeface="Roboto" panose="02000000000000000000" pitchFamily="2" charset="0"/>
                            </a:rPr>
                            <a:t>ER10</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Right Wheel Angle</a:t>
                          </a:r>
                        </a:p>
                      </a:txBody>
                      <a:tcPr/>
                    </a:tc>
                    <a:tc>
                      <a:txBody>
                        <a:bodyPr/>
                        <a:lstStyle/>
                        <a:p>
                          <a:pPr lvl="0">
                            <a:buNone/>
                          </a:pPr>
                          <a:r>
                            <a:rPr lang="en-US" sz="2200">
                              <a:latin typeface="Roboto" panose="02000000000000000000" pitchFamily="2" charset="0"/>
                              <a:ea typeface="Roboto" panose="02000000000000000000" pitchFamily="2" charset="0"/>
                              <a:cs typeface="Roboto" panose="02000000000000000000" pitchFamily="2" charset="0"/>
                            </a:rPr>
                            <a:t>Maximum angle tire moves</a:t>
                          </a:r>
                        </a:p>
                      </a:txBody>
                      <a:tcPr/>
                    </a:tc>
                    <a:tc>
                      <a:txBody>
                        <a:bodyPr/>
                        <a:lstStyle/>
                        <a:p>
                          <a:endParaRPr lang="en-US"/>
                        </a:p>
                      </a:txBody>
                      <a:tcPr>
                        <a:blipFill>
                          <a:blip r:embed="rId10"/>
                          <a:stretch>
                            <a:fillRect l="-515129" t="-1401389" r="-1476" b="-201389"/>
                          </a:stretch>
                        </a:blipFill>
                      </a:tcPr>
                    </a:tc>
                    <a:extLst>
                      <a:ext uri="{0D108BD9-81ED-4DB2-BD59-A6C34878D82A}">
                        <a16:rowId xmlns:a16="http://schemas.microsoft.com/office/drawing/2014/main" val="1396941198"/>
                      </a:ext>
                    </a:extLst>
                  </a:tr>
                  <a:tr h="769704">
                    <a:tc>
                      <a:txBody>
                        <a:bodyPr/>
                        <a:lstStyle/>
                        <a:p>
                          <a:r>
                            <a:rPr lang="en-US" sz="2000">
                              <a:latin typeface="Roboto" panose="02000000000000000000" pitchFamily="2" charset="0"/>
                              <a:ea typeface="Roboto" panose="02000000000000000000" pitchFamily="2" charset="0"/>
                              <a:cs typeface="Roboto" panose="02000000000000000000" pitchFamily="2" charset="0"/>
                            </a:rPr>
                            <a:t>ER11</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Cycles to Failure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Number of cycles completed within operating time</a:t>
                          </a:r>
                        </a:p>
                      </a:txBody>
                      <a:tcPr/>
                    </a:tc>
                    <a:tc>
                      <a:txBody>
                        <a:bodyPr/>
                        <a:lstStyle/>
                        <a:p>
                          <a:r>
                            <a:rPr lang="en-US" sz="2200">
                              <a:latin typeface="Roboto" panose="02000000000000000000" pitchFamily="2" charset="0"/>
                              <a:ea typeface="Roboto" panose="02000000000000000000" pitchFamily="2" charset="0"/>
                              <a:cs typeface="Roboto" panose="02000000000000000000" pitchFamily="2" charset="0"/>
                            </a:rPr>
                            <a:t>1200 cycles</a:t>
                          </a:r>
                          <a:endParaRPr lang="en-US" sz="22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997587392"/>
                      </a:ext>
                    </a:extLst>
                  </a:tr>
                </a:tbl>
              </a:graphicData>
            </a:graphic>
          </p:graphicFrame>
        </mc:Fallback>
      </mc:AlternateContent>
      <p:graphicFrame>
        <p:nvGraphicFramePr>
          <p:cNvPr id="13" name="Table 12">
            <a:extLst>
              <a:ext uri="{FF2B5EF4-FFF2-40B4-BE49-F238E27FC236}">
                <a16:creationId xmlns:a16="http://schemas.microsoft.com/office/drawing/2014/main" id="{DFC3E6BE-F974-1346-EC4F-D72B562F9BBB}"/>
              </a:ext>
            </a:extLst>
          </p:cNvPr>
          <p:cNvGraphicFramePr>
            <a:graphicFrameLocks noGrp="1"/>
          </p:cNvGraphicFramePr>
          <p:nvPr>
            <p:extLst>
              <p:ext uri="{D42A27DB-BD31-4B8C-83A1-F6EECF244321}">
                <p14:modId xmlns:p14="http://schemas.microsoft.com/office/powerpoint/2010/main" val="1674189283"/>
              </p:ext>
            </p:extLst>
          </p:nvPr>
        </p:nvGraphicFramePr>
        <p:xfrm>
          <a:off x="11186654" y="11174098"/>
          <a:ext cx="16753315" cy="6260684"/>
        </p:xfrm>
        <a:graphic>
          <a:graphicData uri="http://schemas.openxmlformats.org/drawingml/2006/table">
            <a:tbl>
              <a:tblPr firstRow="1" bandRow="1">
                <a:tableStyleId>{5C22544A-7EE6-4342-B048-85BDC9FD1C3A}</a:tableStyleId>
              </a:tblPr>
              <a:tblGrid>
                <a:gridCol w="3358622">
                  <a:extLst>
                    <a:ext uri="{9D8B030D-6E8A-4147-A177-3AD203B41FA5}">
                      <a16:colId xmlns:a16="http://schemas.microsoft.com/office/drawing/2014/main" val="3131996881"/>
                    </a:ext>
                  </a:extLst>
                </a:gridCol>
                <a:gridCol w="4625748">
                  <a:extLst>
                    <a:ext uri="{9D8B030D-6E8A-4147-A177-3AD203B41FA5}">
                      <a16:colId xmlns:a16="http://schemas.microsoft.com/office/drawing/2014/main" val="314220725"/>
                    </a:ext>
                  </a:extLst>
                </a:gridCol>
                <a:gridCol w="4545438">
                  <a:extLst>
                    <a:ext uri="{9D8B030D-6E8A-4147-A177-3AD203B41FA5}">
                      <a16:colId xmlns:a16="http://schemas.microsoft.com/office/drawing/2014/main" val="4015845217"/>
                    </a:ext>
                  </a:extLst>
                </a:gridCol>
                <a:gridCol w="4223507">
                  <a:extLst>
                    <a:ext uri="{9D8B030D-6E8A-4147-A177-3AD203B41FA5}">
                      <a16:colId xmlns:a16="http://schemas.microsoft.com/office/drawing/2014/main" val="1162254553"/>
                    </a:ext>
                  </a:extLst>
                </a:gridCol>
              </a:tblGrid>
              <a:tr h="497344">
                <a:tc gridSpan="4">
                  <a:txBody>
                    <a:bodyPr/>
                    <a:lstStyle/>
                    <a:p>
                      <a:pPr algn="ctr" fontAlgn="b">
                        <a:buNone/>
                      </a:pPr>
                      <a:r>
                        <a:rPr lang="en-US" sz="25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Table 3: Testing Summary</a:t>
                      </a:r>
                    </a:p>
                  </a:txBody>
                  <a:tcPr anchor="b"/>
                </a:tc>
                <a:tc hMerge="1">
                  <a:txBody>
                    <a:bodyPr/>
                    <a:lstStyle/>
                    <a:p>
                      <a:endParaRPr/>
                    </a:p>
                  </a:txBody>
                  <a:tcPr anchor="b"/>
                </a:tc>
                <a:tc hMerge="1">
                  <a:txBody>
                    <a:bodyPr/>
                    <a:lstStyle/>
                    <a:p>
                      <a:pPr algn="l" fontAlgn="b">
                        <a:buNone/>
                      </a:pPr>
                      <a:endParaRPr lang="en-US" sz="28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nchor="b"/>
                </a:tc>
                <a:tc hMerge="1">
                  <a:txBody>
                    <a:bodyPr/>
                    <a:lstStyle/>
                    <a:p>
                      <a:pPr algn="l" fontAlgn="b">
                        <a:buNone/>
                      </a:pPr>
                      <a:endParaRPr lang="en-US" sz="28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nchor="b"/>
                </a:tc>
                <a:extLst>
                  <a:ext uri="{0D108BD9-81ED-4DB2-BD59-A6C34878D82A}">
                    <a16:rowId xmlns:a16="http://schemas.microsoft.com/office/drawing/2014/main" val="668820448"/>
                  </a:ext>
                </a:extLst>
              </a:tr>
              <a:tr h="497344">
                <a:tc>
                  <a:txBody>
                    <a:bodyPr/>
                    <a:lstStyle/>
                    <a:p>
                      <a:pPr algn="l" fontAlgn="b">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Experiment/Test</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nchor="b"/>
                </a:tc>
                <a:tc>
                  <a:txBody>
                    <a:bodyPr/>
                    <a:lstStyle/>
                    <a:p>
                      <a:pPr algn="l" fontAlgn="b">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Relevant DRs</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nchor="b"/>
                </a:tc>
                <a:tc>
                  <a:txBody>
                    <a:bodyPr/>
                    <a:lstStyle/>
                    <a:p>
                      <a:pPr algn="l" fontAlgn="b">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Testing Equipment Needed</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nchor="b"/>
                </a:tc>
                <a:tc>
                  <a:txBody>
                    <a:bodyPr/>
                    <a:lstStyle/>
                    <a:p>
                      <a:pPr algn="l" fontAlgn="b">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Other Resources</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nchor="b"/>
                </a:tc>
                <a:extLst>
                  <a:ext uri="{0D108BD9-81ED-4DB2-BD59-A6C34878D82A}">
                    <a16:rowId xmlns:a16="http://schemas.microsoft.com/office/drawing/2014/main" val="2504393634"/>
                  </a:ext>
                </a:extLst>
              </a:tr>
              <a:tr h="1316499">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EXP1 - Motor Controlled Steering Test</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a:ea typeface="Roboto"/>
                          <a:cs typeface="Roboto"/>
                        </a:rPr>
                        <a:t>ER6- Left Turn Radius, </a:t>
                      </a:r>
                      <a:endParaRPr lang="en-US" sz="2500" b="0" i="0" u="none" strike="noStrike">
                        <a:solidFill>
                          <a:srgbClr val="000000"/>
                        </a:solidFill>
                        <a:effectLst/>
                        <a:latin typeface="Roboto"/>
                        <a:ea typeface="Roboto"/>
                        <a:cs typeface="Roboto"/>
                      </a:endParaRPr>
                    </a:p>
                    <a:p>
                      <a:pPr lvl="0" algn="l">
                        <a:buNone/>
                      </a:pPr>
                      <a:r>
                        <a:rPr lang="en-US" sz="2500" u="none" strike="noStrike">
                          <a:effectLst/>
                          <a:latin typeface="Roboto"/>
                          <a:ea typeface="Roboto"/>
                          <a:cs typeface="Roboto"/>
                        </a:rPr>
                        <a:t>ER7- Right Turn Radius</a:t>
                      </a:r>
                      <a:endParaRPr lang="en-US" sz="2500" b="0" i="0" u="none" strike="noStrike">
                        <a:solidFill>
                          <a:srgbClr val="000000"/>
                        </a:solidFill>
                        <a:effectLst/>
                        <a:latin typeface="Roboto"/>
                        <a:ea typeface="Roboto"/>
                        <a:cs typeface="Roboto"/>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Means to make a video, &amp; Measuring Tape</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A good weather day, Empty parking lot, Driver  </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2092387925"/>
                  </a:ext>
                </a:extLst>
              </a:tr>
              <a:tr h="1316499">
                <a:tc>
                  <a:txBody>
                    <a:bodyPr/>
                    <a:lstStyle/>
                    <a:p>
                      <a:pPr algn="l" fontAlgn="t">
                        <a:buNone/>
                      </a:pPr>
                      <a:r>
                        <a:rPr lang="en-US" sz="2500" u="none" strike="noStrike">
                          <a:effectLst/>
                          <a:latin typeface="Roboto"/>
                          <a:ea typeface="Roboto"/>
                          <a:cs typeface="Roboto"/>
                        </a:rPr>
                        <a:t>EXP2- Time Test 1 (Steering Dynamics)</a:t>
                      </a:r>
                      <a:endParaRPr lang="en-US" sz="2500" b="0" i="0" u="none" strike="noStrike">
                        <a:solidFill>
                          <a:srgbClr val="000000"/>
                        </a:solidFill>
                        <a:effectLst/>
                        <a:latin typeface="Roboto"/>
                        <a:ea typeface="Roboto"/>
                        <a:cs typeface="Roboto"/>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ER3- Time to Achieve Angle, ER4- Time to Start Turn, </a:t>
                      </a:r>
                    </a:p>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ER5- Rate of Steering</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Means to make a video, Measuring Tape, &amp; Phone Timer</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A good weather day, Empty parking lot  </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726512623"/>
                  </a:ext>
                </a:extLst>
              </a:tr>
              <a:tr h="1316499">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EXP3- Time Test 2 (Override and Safety Response)</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a:ea typeface="Roboto"/>
                          <a:cs typeface="Roboto"/>
                        </a:rPr>
                        <a:t>ER1- Manual Override Response, </a:t>
                      </a:r>
                    </a:p>
                    <a:p>
                      <a:pPr algn="l" fontAlgn="t">
                        <a:buNone/>
                      </a:pPr>
                      <a:r>
                        <a:rPr lang="en-US" sz="2500" u="none" strike="noStrike">
                          <a:effectLst/>
                          <a:latin typeface="Roboto"/>
                          <a:ea typeface="Roboto"/>
                          <a:cs typeface="Roboto"/>
                        </a:rPr>
                        <a:t>ER2- Actuation Response Time</a:t>
                      </a:r>
                      <a:endParaRPr lang="en-US" sz="2500" b="0" i="0" u="none" strike="noStrike">
                        <a:solidFill>
                          <a:srgbClr val="000000"/>
                        </a:solidFill>
                        <a:effectLst/>
                        <a:latin typeface="Roboto"/>
                        <a:ea typeface="Roboto"/>
                        <a:cs typeface="Roboto"/>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Means to make a video, &amp; Phone Timer</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a:ea typeface="Roboto"/>
                          <a:cs typeface="Roboto"/>
                        </a:rPr>
                        <a:t>A good weather day, Empty parking lot  </a:t>
                      </a:r>
                      <a:endParaRPr lang="en-US" sz="2500" b="0" i="0" u="none" strike="noStrike">
                        <a:solidFill>
                          <a:srgbClr val="000000"/>
                        </a:solidFill>
                        <a:effectLst/>
                        <a:latin typeface="Roboto"/>
                        <a:ea typeface="Roboto"/>
                        <a:cs typeface="Roboto"/>
                      </a:endParaRPr>
                    </a:p>
                  </a:txBody>
                  <a:tcPr/>
                </a:tc>
                <a:extLst>
                  <a:ext uri="{0D108BD9-81ED-4DB2-BD59-A6C34878D82A}">
                    <a16:rowId xmlns:a16="http://schemas.microsoft.com/office/drawing/2014/main" val="827965258"/>
                  </a:ext>
                </a:extLst>
              </a:tr>
              <a:tr h="1316499">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EXP4- Steering Rotation Range, and Stress Test</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ER8- Max Rotation Range, ER11- Cycles to failure</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Means to make a video, track cycles, &amp; mark rotation</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l" fontAlgn="t">
                        <a:buNone/>
                      </a:pPr>
                      <a:r>
                        <a:rPr lang="en-US" sz="2500" u="none" strike="noStrike">
                          <a:effectLst/>
                          <a:latin typeface="Roboto" panose="02000000000000000000" pitchFamily="2" charset="0"/>
                          <a:ea typeface="Roboto" panose="02000000000000000000" pitchFamily="2" charset="0"/>
                          <a:cs typeface="Roboto" panose="02000000000000000000" pitchFamily="2" charset="0"/>
                        </a:rPr>
                        <a:t>A good weather day, Empty parking lot, 3 hours</a:t>
                      </a:r>
                      <a:endParaRPr lang="en-US" sz="25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847255550"/>
                  </a:ext>
                </a:extLst>
              </a:tr>
            </a:tbl>
          </a:graphicData>
        </a:graphic>
      </p:graphicFrame>
      <p:pic>
        <p:nvPicPr>
          <p:cNvPr id="7" name="Picture 6">
            <a:extLst>
              <a:ext uri="{FF2B5EF4-FFF2-40B4-BE49-F238E27FC236}">
                <a16:creationId xmlns:a16="http://schemas.microsoft.com/office/drawing/2014/main" id="{39EC6B2E-69FF-F990-FC6B-F65E9269E980}"/>
              </a:ext>
            </a:extLst>
          </p:cNvPr>
          <p:cNvPicPr>
            <a:picLocks noChangeAspect="1"/>
          </p:cNvPicPr>
          <p:nvPr/>
        </p:nvPicPr>
        <p:blipFill>
          <a:blip r:embed="rId11"/>
          <a:srcRect l="5806" t="5437" r="7449"/>
          <a:stretch>
            <a:fillRect/>
          </a:stretch>
        </p:blipFill>
        <p:spPr>
          <a:xfrm>
            <a:off x="11821702" y="19151150"/>
            <a:ext cx="7122288" cy="5656002"/>
          </a:xfrm>
          <a:prstGeom prst="rect">
            <a:avLst/>
          </a:prstGeom>
          <a:ln>
            <a:solidFill>
              <a:schemeClr val="tx1"/>
            </a:solidFill>
          </a:ln>
        </p:spPr>
      </p:pic>
      <p:pic>
        <p:nvPicPr>
          <p:cNvPr id="1026" name="Picture 2">
            <a:extLst>
              <a:ext uri="{FF2B5EF4-FFF2-40B4-BE49-F238E27FC236}">
                <a16:creationId xmlns:a16="http://schemas.microsoft.com/office/drawing/2014/main" id="{7988BB6F-4C61-02DC-F3AD-AEB33E813FF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9767" t="25322" r="17143" b="16996"/>
          <a:stretch>
            <a:fillRect/>
          </a:stretch>
        </p:blipFill>
        <p:spPr bwMode="auto">
          <a:xfrm>
            <a:off x="16726854" y="25655834"/>
            <a:ext cx="5456985" cy="4518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9917BB6-B8AE-E2BA-DD97-45EBE0C70374}"/>
              </a:ext>
            </a:extLst>
          </p:cNvPr>
          <p:cNvPicPr>
            <a:picLocks noChangeAspect="1"/>
          </p:cNvPicPr>
          <p:nvPr/>
        </p:nvPicPr>
        <p:blipFill>
          <a:blip r:embed="rId13"/>
          <a:srcRect l="5283" r="9650"/>
          <a:stretch>
            <a:fillRect/>
          </a:stretch>
        </p:blipFill>
        <p:spPr>
          <a:xfrm>
            <a:off x="11186654" y="25670357"/>
            <a:ext cx="5325820" cy="4491311"/>
          </a:xfrm>
          <a:prstGeom prst="rect">
            <a:avLst/>
          </a:prstGeom>
          <a:ln>
            <a:solidFill>
              <a:schemeClr val="tx1"/>
            </a:solidFill>
          </a:ln>
        </p:spPr>
      </p:pic>
      <p:pic>
        <p:nvPicPr>
          <p:cNvPr id="40" name="Picture 39">
            <a:extLst>
              <a:ext uri="{FF2B5EF4-FFF2-40B4-BE49-F238E27FC236}">
                <a16:creationId xmlns:a16="http://schemas.microsoft.com/office/drawing/2014/main" id="{D594A42A-8E5E-AD59-C9C3-ADAE6EE20EC1}"/>
              </a:ext>
            </a:extLst>
          </p:cNvPr>
          <p:cNvPicPr>
            <a:picLocks noChangeAspect="1"/>
          </p:cNvPicPr>
          <p:nvPr/>
        </p:nvPicPr>
        <p:blipFill>
          <a:blip r:embed="rId14"/>
          <a:srcRect/>
          <a:stretch/>
        </p:blipFill>
        <p:spPr>
          <a:xfrm>
            <a:off x="32367626" y="2461494"/>
            <a:ext cx="3662142" cy="3233593"/>
          </a:xfrm>
          <a:prstGeom prst="rect">
            <a:avLst/>
          </a:prstGeom>
        </p:spPr>
      </p:pic>
      <p:sp>
        <p:nvSpPr>
          <p:cNvPr id="41" name="Shape 68">
            <a:extLst>
              <a:ext uri="{FF2B5EF4-FFF2-40B4-BE49-F238E27FC236}">
                <a16:creationId xmlns:a16="http://schemas.microsoft.com/office/drawing/2014/main" id="{656991CB-695A-EB85-AD0A-AC0C6CB3C5DD}"/>
              </a:ext>
            </a:extLst>
          </p:cNvPr>
          <p:cNvSpPr txBox="1"/>
          <p:nvPr/>
        </p:nvSpPr>
        <p:spPr>
          <a:xfrm>
            <a:off x="35967894" y="26082453"/>
            <a:ext cx="3939468" cy="4661158"/>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42" name="Shape 63">
            <a:extLst>
              <a:ext uri="{FF2B5EF4-FFF2-40B4-BE49-F238E27FC236}">
                <a16:creationId xmlns:a16="http://schemas.microsoft.com/office/drawing/2014/main" id="{10DC6815-C286-2FC0-0640-A29B18EBD362}"/>
              </a:ext>
            </a:extLst>
          </p:cNvPr>
          <p:cNvSpPr txBox="1"/>
          <p:nvPr/>
        </p:nvSpPr>
        <p:spPr>
          <a:xfrm>
            <a:off x="28476666" y="25244387"/>
            <a:ext cx="7232834"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4800" b="1">
                <a:solidFill>
                  <a:srgbClr val="003366"/>
                </a:solidFill>
                <a:latin typeface="Arial" panose="020B0604020202020204" pitchFamily="34" charset="0"/>
                <a:ea typeface="Oswald"/>
                <a:cs typeface="Arial" panose="020B0604020202020204" pitchFamily="34" charset="0"/>
                <a:sym typeface="Oswald"/>
              </a:rPr>
              <a:t>Acknowledgements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3" name="Shape 68">
            <a:extLst>
              <a:ext uri="{FF2B5EF4-FFF2-40B4-BE49-F238E27FC236}">
                <a16:creationId xmlns:a16="http://schemas.microsoft.com/office/drawing/2014/main" id="{99C22960-EC0E-977B-D911-DDFCBC62D894}"/>
              </a:ext>
            </a:extLst>
          </p:cNvPr>
          <p:cNvSpPr txBox="1"/>
          <p:nvPr/>
        </p:nvSpPr>
        <p:spPr>
          <a:xfrm>
            <a:off x="28529280" y="26082454"/>
            <a:ext cx="7507702" cy="4630371"/>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400">
                <a:latin typeface="Roboto" panose="02000000000000000000" pitchFamily="2" charset="0"/>
                <a:ea typeface="Roboto" panose="02000000000000000000" pitchFamily="2" charset="0"/>
                <a:cs typeface="Roboto" panose="02000000000000000000" pitchFamily="2" charset="0"/>
                <a:sym typeface="Oswald"/>
              </a:rPr>
              <a:t>We would like to thank our:</a:t>
            </a:r>
          </a:p>
          <a:p>
            <a:pPr marL="342900" indent="-342900">
              <a:lnSpc>
                <a:spcPct val="115000"/>
              </a:lnSpc>
              <a:buFont typeface="Arial" panose="020B0604020202020204" pitchFamily="34" charset="0"/>
              <a:buChar char="•"/>
            </a:pPr>
            <a:r>
              <a:rPr lang="en-US" sz="2400">
                <a:latin typeface="Roboto" panose="02000000000000000000" pitchFamily="2" charset="0"/>
                <a:ea typeface="Roboto" panose="02000000000000000000" pitchFamily="2" charset="0"/>
                <a:cs typeface="Roboto" panose="02000000000000000000" pitchFamily="2" charset="0"/>
                <a:sym typeface="Oswald"/>
              </a:rPr>
              <a:t>Clients at Boeing: Conner Nolan and Donald Guzman for providing funding and resources </a:t>
            </a:r>
          </a:p>
          <a:p>
            <a:pPr marL="342900" indent="-342900">
              <a:lnSpc>
                <a:spcPct val="115000"/>
              </a:lnSpc>
              <a:buFont typeface="Arial" panose="020B0604020202020204" pitchFamily="34" charset="0"/>
              <a:buChar char="•"/>
            </a:pPr>
            <a:r>
              <a:rPr lang="en-US" sz="2400">
                <a:latin typeface="Roboto" panose="02000000000000000000" pitchFamily="2" charset="0"/>
                <a:ea typeface="Roboto" panose="02000000000000000000" pitchFamily="2" charset="0"/>
                <a:cs typeface="Roboto" panose="02000000000000000000" pitchFamily="2" charset="0"/>
                <a:sym typeface="Oswald"/>
              </a:rPr>
              <a:t>Advisors: Professor David Willy and Teresa McLaurin for their guidance and feedback during this project</a:t>
            </a:r>
          </a:p>
          <a:p>
            <a:pPr marL="342900" indent="-342900">
              <a:lnSpc>
                <a:spcPct val="115000"/>
              </a:lnSpc>
              <a:buFont typeface="Arial" panose="020B0604020202020204" pitchFamily="34" charset="0"/>
              <a:buChar char="•"/>
            </a:pPr>
            <a:r>
              <a:rPr lang="en-US" sz="2400">
                <a:latin typeface="Roboto" panose="02000000000000000000" pitchFamily="2" charset="0"/>
                <a:ea typeface="Roboto" panose="02000000000000000000" pitchFamily="2" charset="0"/>
                <a:cs typeface="Roboto" panose="02000000000000000000" pitchFamily="2" charset="0"/>
                <a:sym typeface="Oswald"/>
              </a:rPr>
              <a:t>Supporters: </a:t>
            </a:r>
            <a:r>
              <a:rPr lang="en-US" sz="2400" err="1">
                <a:latin typeface="Roboto" panose="02000000000000000000" pitchFamily="2" charset="0"/>
                <a:ea typeface="Roboto" panose="02000000000000000000" pitchFamily="2" charset="0"/>
                <a:cs typeface="Roboto" panose="02000000000000000000" pitchFamily="2" charset="0"/>
                <a:sym typeface="Oswald"/>
              </a:rPr>
              <a:t>RedRock</a:t>
            </a:r>
            <a:r>
              <a:rPr lang="en-US" sz="2400">
                <a:latin typeface="Roboto" panose="02000000000000000000" pitchFamily="2" charset="0"/>
                <a:ea typeface="Roboto" panose="02000000000000000000" pitchFamily="2" charset="0"/>
                <a:cs typeface="Roboto" panose="02000000000000000000" pitchFamily="2" charset="0"/>
                <a:sym typeface="Oswald"/>
              </a:rPr>
              <a:t> Manufacturing, Canes, Chipotle, our friends and family who donated funding or resources</a:t>
            </a:r>
            <a:endParaRPr lang="en-US" sz="2400">
              <a:latin typeface="Roboto" panose="02000000000000000000" pitchFamily="2" charset="0"/>
              <a:ea typeface="Roboto" panose="02000000000000000000" pitchFamily="2" charset="0"/>
              <a:cs typeface="Roboto" panose="02000000000000000000" pitchFamily="2" charset="0"/>
            </a:endParaRPr>
          </a:p>
          <a:p>
            <a:pPr>
              <a:lnSpc>
                <a:spcPct val="115000"/>
              </a:lnSpc>
            </a:pPr>
            <a:endParaRPr sz="3200">
              <a:latin typeface="Arial" panose="020B0604020202020204" pitchFamily="34" charset="0"/>
              <a:ea typeface="Oswald"/>
              <a:cs typeface="Arial" panose="020B0604020202020204" pitchFamily="34" charset="0"/>
              <a:sym typeface="Oswald"/>
            </a:endParaRPr>
          </a:p>
        </p:txBody>
      </p:sp>
      <p:pic>
        <p:nvPicPr>
          <p:cNvPr id="44" name="Picture 2" descr="Boeing Logo, symbol, meaning, history, PNG, brand">
            <a:extLst>
              <a:ext uri="{FF2B5EF4-FFF2-40B4-BE49-F238E27FC236}">
                <a16:creationId xmlns:a16="http://schemas.microsoft.com/office/drawing/2014/main" id="{61DDA372-7AB8-B0FC-E285-202091A4DB6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8752" t="9379" r="23716" b="35595"/>
          <a:stretch>
            <a:fillRect/>
          </a:stretch>
        </p:blipFill>
        <p:spPr bwMode="auto">
          <a:xfrm>
            <a:off x="36264342" y="26955497"/>
            <a:ext cx="3484750" cy="2873835"/>
          </a:xfrm>
          <a:prstGeom prst="rect">
            <a:avLst/>
          </a:prstGeom>
          <a:noFill/>
          <a:extLst>
            <a:ext uri="{909E8E84-426E-40DD-AFC4-6F175D3DCCD1}">
              <a14:hiddenFill xmlns:a14="http://schemas.microsoft.com/office/drawing/2010/main">
                <a:solidFill>
                  <a:srgbClr val="FFFFFF"/>
                </a:solidFill>
              </a14:hiddenFill>
            </a:ext>
          </a:extLst>
        </p:spPr>
      </p:pic>
      <p:sp>
        <p:nvSpPr>
          <p:cNvPr id="45" name="Shape 63">
            <a:extLst>
              <a:ext uri="{FF2B5EF4-FFF2-40B4-BE49-F238E27FC236}">
                <a16:creationId xmlns:a16="http://schemas.microsoft.com/office/drawing/2014/main" id="{AC367A50-5A4F-5196-EBF0-3584D8221AD9}"/>
              </a:ext>
            </a:extLst>
          </p:cNvPr>
          <p:cNvSpPr txBox="1"/>
          <p:nvPr/>
        </p:nvSpPr>
        <p:spPr>
          <a:xfrm>
            <a:off x="294269" y="6705219"/>
            <a:ext cx="9033152" cy="910001"/>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Abstract</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7" name="Shape 63">
            <a:extLst>
              <a:ext uri="{FF2B5EF4-FFF2-40B4-BE49-F238E27FC236}">
                <a16:creationId xmlns:a16="http://schemas.microsoft.com/office/drawing/2014/main" id="{18CF8447-AD39-06AE-0995-0E7C7B73D876}"/>
              </a:ext>
            </a:extLst>
          </p:cNvPr>
          <p:cNvSpPr txBox="1"/>
          <p:nvPr/>
        </p:nvSpPr>
        <p:spPr>
          <a:xfrm>
            <a:off x="10976697" y="6730795"/>
            <a:ext cx="3598191" cy="90466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Methods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9" name="Shape 63">
            <a:extLst>
              <a:ext uri="{FF2B5EF4-FFF2-40B4-BE49-F238E27FC236}">
                <a16:creationId xmlns:a16="http://schemas.microsoft.com/office/drawing/2014/main" id="{82675842-A206-1CDB-D566-CD91C6E723CF}"/>
              </a:ext>
            </a:extLst>
          </p:cNvPr>
          <p:cNvSpPr txBox="1"/>
          <p:nvPr/>
        </p:nvSpPr>
        <p:spPr>
          <a:xfrm>
            <a:off x="28476666" y="6721916"/>
            <a:ext cx="6668354" cy="89693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Conclusion</a:t>
            </a:r>
            <a:endParaRPr sz="5000" b="1">
              <a:solidFill>
                <a:srgbClr val="003366"/>
              </a:solidFill>
              <a:latin typeface="Arial" panose="020B0604020202020204" pitchFamily="34" charset="0"/>
              <a:ea typeface="Oswald"/>
              <a:cs typeface="Arial" panose="020B0604020202020204" pitchFamily="34" charset="0"/>
              <a:sym typeface="Oswald"/>
            </a:endParaRPr>
          </a:p>
        </p:txBody>
      </p:sp>
      <p:pic>
        <p:nvPicPr>
          <p:cNvPr id="2" name="Picture 1" descr="GK200 GO KART">
            <a:extLst>
              <a:ext uri="{FF2B5EF4-FFF2-40B4-BE49-F238E27FC236}">
                <a16:creationId xmlns:a16="http://schemas.microsoft.com/office/drawing/2014/main" id="{D14FD601-E83A-CEDC-B051-E9DD4310BBA0}"/>
              </a:ext>
            </a:extLst>
          </p:cNvPr>
          <p:cNvPicPr>
            <a:picLocks noChangeAspect="1"/>
          </p:cNvPicPr>
          <p:nvPr/>
        </p:nvPicPr>
        <p:blipFill>
          <a:blip r:embed="rId16"/>
          <a:stretch>
            <a:fillRect/>
          </a:stretch>
        </p:blipFill>
        <p:spPr>
          <a:xfrm>
            <a:off x="315118" y="13836405"/>
            <a:ext cx="5656158" cy="4682396"/>
          </a:xfrm>
          <a:prstGeom prst="rect">
            <a:avLst/>
          </a:prstGeom>
        </p:spPr>
      </p:pic>
      <p:pic>
        <p:nvPicPr>
          <p:cNvPr id="24" name="Picture 23">
            <a:extLst>
              <a:ext uri="{FF2B5EF4-FFF2-40B4-BE49-F238E27FC236}">
                <a16:creationId xmlns:a16="http://schemas.microsoft.com/office/drawing/2014/main" id="{D2FC32B0-68E6-7B0C-BF3A-9DAE58790414}"/>
              </a:ext>
            </a:extLst>
          </p:cNvPr>
          <p:cNvPicPr>
            <a:picLocks noChangeAspect="1"/>
          </p:cNvPicPr>
          <p:nvPr/>
        </p:nvPicPr>
        <p:blipFill>
          <a:blip r:embed="rId17"/>
          <a:stretch>
            <a:fillRect/>
          </a:stretch>
        </p:blipFill>
        <p:spPr>
          <a:xfrm>
            <a:off x="6055536" y="14668901"/>
            <a:ext cx="4197867" cy="3116849"/>
          </a:xfrm>
          <a:prstGeom prst="rect">
            <a:avLst/>
          </a:prstGeom>
        </p:spPr>
      </p:pic>
    </p:spTree>
    <p:extLst>
      <p:ext uri="{BB962C8B-B14F-4D97-AF65-F5344CB8AC3E}">
        <p14:creationId xmlns:p14="http://schemas.microsoft.com/office/powerpoint/2010/main" val="276588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5D5C0DB4-F2B4-AE7C-EC5F-3096CD0B31FF}"/>
            </a:ext>
          </a:extLst>
        </p:cNvPr>
        <p:cNvGrpSpPr/>
        <p:nvPr/>
      </p:nvGrpSpPr>
      <p:grpSpPr>
        <a:xfrm>
          <a:off x="0" y="0"/>
          <a:ext cx="0" cy="0"/>
          <a:chOff x="0" y="0"/>
          <a:chExt cx="0" cy="0"/>
        </a:xfrm>
      </p:grpSpPr>
      <p:sp>
        <p:nvSpPr>
          <p:cNvPr id="2" name="Shape 68">
            <a:extLst>
              <a:ext uri="{FF2B5EF4-FFF2-40B4-BE49-F238E27FC236}">
                <a16:creationId xmlns:a16="http://schemas.microsoft.com/office/drawing/2014/main" id="{10E237B1-3854-A5F8-2697-B77F0EFD3504}"/>
              </a:ext>
            </a:extLst>
          </p:cNvPr>
          <p:cNvSpPr txBox="1"/>
          <p:nvPr/>
        </p:nvSpPr>
        <p:spPr>
          <a:xfrm>
            <a:off x="11697445" y="11764402"/>
            <a:ext cx="16910553" cy="8219080"/>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34" name="Shape 68">
            <a:extLst>
              <a:ext uri="{FF2B5EF4-FFF2-40B4-BE49-F238E27FC236}">
                <a16:creationId xmlns:a16="http://schemas.microsoft.com/office/drawing/2014/main" id="{3479F97E-99D1-EB3A-06F8-80DE19D7C50F}"/>
              </a:ext>
            </a:extLst>
          </p:cNvPr>
          <p:cNvSpPr txBox="1"/>
          <p:nvPr/>
        </p:nvSpPr>
        <p:spPr>
          <a:xfrm>
            <a:off x="35967894" y="26099295"/>
            <a:ext cx="3939468" cy="4671002"/>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19" name="Rectangle 18">
            <a:extLst>
              <a:ext uri="{FF2B5EF4-FFF2-40B4-BE49-F238E27FC236}">
                <a16:creationId xmlns:a16="http://schemas.microsoft.com/office/drawing/2014/main" id="{089084C5-0BEC-360D-DC3F-77053329392B}"/>
              </a:ext>
            </a:extLst>
          </p:cNvPr>
          <p:cNvSpPr/>
          <p:nvPr/>
        </p:nvSpPr>
        <p:spPr>
          <a:xfrm>
            <a:off x="0" y="15063"/>
            <a:ext cx="40233600" cy="6713067"/>
          </a:xfrm>
          <a:prstGeom prst="rect">
            <a:avLst/>
          </a:prstGeom>
          <a:solidFill>
            <a:srgbClr val="08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09A4A6-87F9-2BBB-FB92-A5087165128B}"/>
              </a:ext>
            </a:extLst>
          </p:cNvPr>
          <p:cNvSpPr txBox="1"/>
          <p:nvPr/>
        </p:nvSpPr>
        <p:spPr>
          <a:xfrm>
            <a:off x="5394974" y="0"/>
            <a:ext cx="29443651" cy="4093428"/>
          </a:xfrm>
          <a:prstGeom prst="rect">
            <a:avLst/>
          </a:prstGeom>
          <a:noFill/>
        </p:spPr>
        <p:txBody>
          <a:bodyPr wrap="square" lIns="91440" tIns="45720" rIns="91440" bIns="45720" rtlCol="0" anchor="t">
            <a:spAutoFit/>
          </a:bodyPr>
          <a:lstStyle/>
          <a:p>
            <a:pPr algn="ctr"/>
            <a:r>
              <a:rPr lang="en-US" sz="12500" b="1">
                <a:solidFill>
                  <a:schemeClr val="bg1"/>
                </a:solidFill>
                <a:latin typeface="Arial" panose="020B0604020202020204" pitchFamily="34" charset="0"/>
                <a:ea typeface="Oswald"/>
                <a:cs typeface="Arial" panose="020B0604020202020204" pitchFamily="34" charset="0"/>
                <a:sym typeface="Oswald"/>
              </a:rPr>
              <a:t>Boeing Sponsored Retrofitted Go-Kart for Autonomous Driving - Throttle</a:t>
            </a:r>
          </a:p>
        </p:txBody>
      </p:sp>
      <p:sp>
        <p:nvSpPr>
          <p:cNvPr id="33" name="Shape 68">
            <a:extLst>
              <a:ext uri="{FF2B5EF4-FFF2-40B4-BE49-F238E27FC236}">
                <a16:creationId xmlns:a16="http://schemas.microsoft.com/office/drawing/2014/main" id="{05188832-F71D-6C9D-1C94-C11BC6E93986}"/>
              </a:ext>
            </a:extLst>
          </p:cNvPr>
          <p:cNvSpPr txBox="1"/>
          <p:nvPr/>
        </p:nvSpPr>
        <p:spPr>
          <a:xfrm>
            <a:off x="11690966" y="21054646"/>
            <a:ext cx="16917035" cy="9715647"/>
          </a:xfrm>
          <a:prstGeom prst="rect">
            <a:avLst/>
          </a:prstGeom>
          <a:solidFill>
            <a:schemeClr val="bg1"/>
          </a:solidFill>
          <a:ln>
            <a:noFill/>
          </a:ln>
        </p:spPr>
        <p:txBody>
          <a:bodyPr spcFirstLastPara="1" wrap="square" lIns="83806" tIns="83806" rIns="83806" bIns="83806" anchor="t" anchorCtr="0">
            <a:noAutofit/>
          </a:bodyPr>
          <a:lstStyle/>
          <a:p>
            <a:pPr marL="457200" indent="-457200">
              <a:lnSpc>
                <a:spcPct val="115000"/>
              </a:lnSpc>
              <a:buFont typeface="Arial" panose="020B0604020202020204" pitchFamily="34" charset="0"/>
              <a:buChar char="•"/>
            </a:pPr>
            <a:endParaRPr sz="3200">
              <a:latin typeface="Arial" panose="020B0604020202020204" pitchFamily="34" charset="0"/>
              <a:ea typeface="Oswald"/>
              <a:cs typeface="Arial" panose="020B0604020202020204" pitchFamily="34" charset="0"/>
              <a:sym typeface="Oswald"/>
            </a:endParaRPr>
          </a:p>
        </p:txBody>
      </p:sp>
      <p:sp>
        <p:nvSpPr>
          <p:cNvPr id="9" name="TextBox 8">
            <a:extLst>
              <a:ext uri="{FF2B5EF4-FFF2-40B4-BE49-F238E27FC236}">
                <a16:creationId xmlns:a16="http://schemas.microsoft.com/office/drawing/2014/main" id="{2F9E3CF1-E5D5-A71A-D735-8B52448FB173}"/>
              </a:ext>
            </a:extLst>
          </p:cNvPr>
          <p:cNvSpPr txBox="1"/>
          <p:nvPr/>
        </p:nvSpPr>
        <p:spPr>
          <a:xfrm>
            <a:off x="6387792" y="5804898"/>
            <a:ext cx="27458016" cy="923330"/>
          </a:xfrm>
          <a:prstGeom prst="rect">
            <a:avLst/>
          </a:prstGeom>
          <a:noFill/>
        </p:spPr>
        <p:txBody>
          <a:bodyPr wrap="square" lIns="91440" tIns="45720" rIns="91440" bIns="45720" rtlCol="0" anchor="t">
            <a:spAutoFit/>
          </a:bodyPr>
          <a:lstStyle/>
          <a:p>
            <a:pPr algn="ctr"/>
            <a:r>
              <a:rPr lang="en-US" sz="5400">
                <a:solidFill>
                  <a:srgbClr val="FBCE20"/>
                </a:solidFill>
                <a:latin typeface="Arial" panose="020B0604020202020204" pitchFamily="34" charset="0"/>
                <a:cs typeface="Arial" panose="020B0604020202020204" pitchFamily="34" charset="0"/>
              </a:rPr>
              <a:t>Steve Sanghi College of Engineering, Northern Arizona University, Flagstaff, AZ 86011</a:t>
            </a:r>
            <a:endParaRPr lang="en-US" sz="5400">
              <a:solidFill>
                <a:srgbClr val="FBCE20"/>
              </a:solidFill>
              <a:latin typeface="Oswald"/>
              <a:ea typeface="Oswald"/>
              <a:cs typeface="Oswald"/>
            </a:endParaRPr>
          </a:p>
        </p:txBody>
      </p:sp>
      <p:sp>
        <p:nvSpPr>
          <p:cNvPr id="10" name="TextBox 9">
            <a:extLst>
              <a:ext uri="{FF2B5EF4-FFF2-40B4-BE49-F238E27FC236}">
                <a16:creationId xmlns:a16="http://schemas.microsoft.com/office/drawing/2014/main" id="{B0338D08-80B3-B544-0304-3A1358E0C6CF}"/>
              </a:ext>
            </a:extLst>
          </p:cNvPr>
          <p:cNvSpPr txBox="1"/>
          <p:nvPr/>
        </p:nvSpPr>
        <p:spPr>
          <a:xfrm>
            <a:off x="8557191" y="4559622"/>
            <a:ext cx="26160583" cy="923330"/>
          </a:xfrm>
          <a:prstGeom prst="rect">
            <a:avLst/>
          </a:prstGeom>
          <a:noFill/>
        </p:spPr>
        <p:txBody>
          <a:bodyPr wrap="square" lIns="91440" tIns="45720" rIns="91440" bIns="45720" rtlCol="0" anchor="t">
            <a:spAutoFit/>
          </a:bodyPr>
          <a:lstStyle/>
          <a:p>
            <a:pPr algn="ctr"/>
            <a:r>
              <a:rPr lang="en-US" sz="5400">
                <a:solidFill>
                  <a:srgbClr val="FBCE20"/>
                </a:solidFill>
                <a:latin typeface="Arial" panose="020B0604020202020204" pitchFamily="34" charset="0"/>
                <a:ea typeface="Droid Serif"/>
                <a:cs typeface="Arial" panose="020B0604020202020204" pitchFamily="34" charset="0"/>
                <a:sym typeface="Droid Serif"/>
              </a:rPr>
              <a:t>   Natasa  Peric           		 Elise </a:t>
            </a:r>
            <a:r>
              <a:rPr lang="en-US" sz="5400" err="1">
                <a:solidFill>
                  <a:srgbClr val="FBCE20"/>
                </a:solidFill>
                <a:latin typeface="Arial" panose="020B0604020202020204" pitchFamily="34" charset="0"/>
                <a:ea typeface="Droid Serif"/>
                <a:cs typeface="Arial" panose="020B0604020202020204" pitchFamily="34" charset="0"/>
                <a:sym typeface="Droid Serif"/>
              </a:rPr>
              <a:t>Chantegros</a:t>
            </a:r>
            <a:endParaRPr lang="en-US"/>
          </a:p>
        </p:txBody>
      </p:sp>
      <p:sp>
        <p:nvSpPr>
          <p:cNvPr id="18" name="Shape 68">
            <a:extLst>
              <a:ext uri="{FF2B5EF4-FFF2-40B4-BE49-F238E27FC236}">
                <a16:creationId xmlns:a16="http://schemas.microsoft.com/office/drawing/2014/main" id="{B4F4EC88-6090-B6A1-2EC7-ABB34FF6668E}"/>
              </a:ext>
            </a:extLst>
          </p:cNvPr>
          <p:cNvSpPr txBox="1"/>
          <p:nvPr/>
        </p:nvSpPr>
        <p:spPr>
          <a:xfrm>
            <a:off x="274662" y="7559579"/>
            <a:ext cx="11008251" cy="8271375"/>
          </a:xfrm>
          <a:prstGeom prst="rect">
            <a:avLst/>
          </a:prstGeom>
          <a:solidFill>
            <a:schemeClr val="bg1"/>
          </a:solidFill>
          <a:ln>
            <a:noFill/>
          </a:ln>
        </p:spPr>
        <p:txBody>
          <a:bodyPr spcFirstLastPara="1" wrap="square" lIns="83806" tIns="83806" rIns="83806" bIns="83806" anchor="t" anchorCtr="0">
            <a:noAutofit/>
          </a:bodyPr>
          <a:lstStyle/>
          <a:p>
            <a:pPr indent="914400"/>
            <a:r>
              <a:rPr lang="en-US" sz="2800">
                <a:latin typeface="Arial" panose="020B0604020202020204" pitchFamily="34" charset="0"/>
                <a:ea typeface="Oswald"/>
                <a:cs typeface="Arial" panose="020B0604020202020204" pitchFamily="34" charset="0"/>
                <a:sym typeface="Oswald"/>
              </a:rPr>
              <a:t>To control the acceleration of the autonomous go-kart, the throttle sub-system retrofitted a fly-by-wire design to regulate the go-kart’s speed. This design enables a driver to ride in either autonomous or manual mode. </a:t>
            </a:r>
          </a:p>
          <a:p>
            <a:pPr indent="914400"/>
            <a:r>
              <a:rPr lang="en-US" sz="2800">
                <a:latin typeface="Arial" panose="020B0604020202020204" pitchFamily="34" charset="0"/>
                <a:ea typeface="Oswald"/>
                <a:cs typeface="Arial" panose="020B0604020202020204" pitchFamily="34" charset="0"/>
                <a:sym typeface="Oswald"/>
              </a:rPr>
              <a:t>For the throttle sub-system, the team analyzed the original mechanism to determine which values were most trivial to the go-kart’s speed. Using this information, the team chose a stepper motor and a Bowden cable to control the throttle lever within 50ms. The motor was mounted to a steel platform perpendicular to the Bowden cable, providing a direct line of tension. The other end of the cable was fastened to the throttle body so that the Bowden cable body would remain static while the wire cable pulls the throttle lever with at least at least 60N of force. The spool was secured to the motor shaft using set screws, and the cable was secured onto it with a crimp. To manually drive the go-kart, an electric pedal was installed to work within 500ms in tandem with the motor.</a:t>
            </a:r>
          </a:p>
          <a:p>
            <a:pPr indent="885825"/>
            <a:r>
              <a:rPr lang="en-US" sz="2800">
                <a:latin typeface="Arial" panose="020B0604020202020204" pitchFamily="34" charset="0"/>
                <a:ea typeface="Oswald"/>
                <a:cs typeface="Arial" panose="020B0604020202020204" pitchFamily="34" charset="0"/>
                <a:sym typeface="Oswald"/>
              </a:rPr>
              <a:t>After testing and optimization, the design achieved a top speed of 13.14kph. Mirroring a fly-by-wire mechanism, the throttle design provides autonomous acceleration to ensure safe and reliable ride. </a:t>
            </a:r>
          </a:p>
        </p:txBody>
      </p:sp>
      <p:pic>
        <p:nvPicPr>
          <p:cNvPr id="21" name="Picture 20">
            <a:extLst>
              <a:ext uri="{FF2B5EF4-FFF2-40B4-BE49-F238E27FC236}">
                <a16:creationId xmlns:a16="http://schemas.microsoft.com/office/drawing/2014/main" id="{701739AD-0703-4078-22C2-CF2D5221D54A}"/>
              </a:ext>
            </a:extLst>
          </p:cNvPr>
          <p:cNvPicPr>
            <a:picLocks noChangeAspect="1"/>
          </p:cNvPicPr>
          <p:nvPr/>
        </p:nvPicPr>
        <p:blipFill>
          <a:blip r:embed="rId3"/>
          <a:srcRect/>
          <a:stretch/>
        </p:blipFill>
        <p:spPr>
          <a:xfrm>
            <a:off x="498789" y="525941"/>
            <a:ext cx="4538487" cy="4325744"/>
          </a:xfrm>
          <a:prstGeom prst="rect">
            <a:avLst/>
          </a:prstGeom>
        </p:spPr>
      </p:pic>
      <p:sp>
        <p:nvSpPr>
          <p:cNvPr id="29" name="Shape 63">
            <a:extLst>
              <a:ext uri="{FF2B5EF4-FFF2-40B4-BE49-F238E27FC236}">
                <a16:creationId xmlns:a16="http://schemas.microsoft.com/office/drawing/2014/main" id="{E4827438-CC2E-FEF0-CCC5-AC32A05FF8B6}"/>
              </a:ext>
            </a:extLst>
          </p:cNvPr>
          <p:cNvSpPr txBox="1"/>
          <p:nvPr/>
        </p:nvSpPr>
        <p:spPr>
          <a:xfrm>
            <a:off x="11697445" y="20174002"/>
            <a:ext cx="9428650" cy="88214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Results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2" name="Rectangle 51">
            <a:extLst>
              <a:ext uri="{FF2B5EF4-FFF2-40B4-BE49-F238E27FC236}">
                <a16:creationId xmlns:a16="http://schemas.microsoft.com/office/drawing/2014/main" id="{FE8C8B6A-627A-D19F-952C-1C134C8B6ED8}"/>
              </a:ext>
            </a:extLst>
          </p:cNvPr>
          <p:cNvSpPr/>
          <p:nvPr/>
        </p:nvSpPr>
        <p:spPr>
          <a:xfrm>
            <a:off x="11697446" y="7559579"/>
            <a:ext cx="16910554" cy="401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800">
                <a:solidFill>
                  <a:srgbClr val="202124"/>
                </a:solidFill>
                <a:latin typeface="Arial" panose="020B0604020202020204" pitchFamily="34" charset="0"/>
                <a:ea typeface="Roboto"/>
                <a:cs typeface="Arial" panose="020B0604020202020204" pitchFamily="34" charset="0"/>
              </a:rPr>
              <a:t>Main Components</a:t>
            </a:r>
          </a:p>
          <a:p>
            <a:pPr marL="457200" indent="-457200">
              <a:buFont typeface="Arial" panose="020B0604020202020204" pitchFamily="34" charset="0"/>
              <a:buChar char="•"/>
            </a:pPr>
            <a:r>
              <a:rPr lang="en-US" sz="2800">
                <a:solidFill>
                  <a:srgbClr val="202124"/>
                </a:solidFill>
                <a:latin typeface="Arial" panose="020B0604020202020204" pitchFamily="34" charset="0"/>
                <a:ea typeface="Roboto"/>
                <a:cs typeface="Arial" panose="020B0604020202020204" pitchFamily="34" charset="0"/>
              </a:rPr>
              <a:t>Electric Pedal, Bowden cable, Return Spring, Stepper Motor, and Spool</a:t>
            </a:r>
          </a:p>
          <a:p>
            <a:r>
              <a:rPr lang="en-US" sz="2800">
                <a:solidFill>
                  <a:srgbClr val="202124"/>
                </a:solidFill>
                <a:latin typeface="Arial" panose="020B0604020202020204" pitchFamily="34" charset="0"/>
                <a:ea typeface="Roboto"/>
                <a:cs typeface="Arial" panose="020B0604020202020204" pitchFamily="34" charset="0"/>
              </a:rPr>
              <a:t>Testing </a:t>
            </a:r>
          </a:p>
          <a:p>
            <a:pPr marL="457200" indent="-457200">
              <a:buFont typeface="Arial" panose="020B0604020202020204" pitchFamily="34" charset="0"/>
              <a:buChar char="•"/>
            </a:pPr>
            <a:r>
              <a:rPr lang="en-US" sz="2800">
                <a:solidFill>
                  <a:srgbClr val="202124"/>
                </a:solidFill>
                <a:latin typeface="Arial" panose="020B0604020202020204" pitchFamily="34" charset="0"/>
                <a:ea typeface="Roboto"/>
                <a:cs typeface="Arial" panose="020B0604020202020204" pitchFamily="34" charset="0"/>
              </a:rPr>
              <a:t>Measure applied forces to the pedal, throttle lever, and Bowden cable using a fish scale</a:t>
            </a:r>
          </a:p>
          <a:p>
            <a:pPr marL="457200" indent="-457200">
              <a:buFont typeface="Arial" panose="020B0604020202020204" pitchFamily="34" charset="0"/>
              <a:buChar char="•"/>
            </a:pPr>
            <a:r>
              <a:rPr lang="en-US" sz="2800">
                <a:solidFill>
                  <a:srgbClr val="202124"/>
                </a:solidFill>
                <a:latin typeface="Arial" panose="020B0604020202020204" pitchFamily="34" charset="0"/>
                <a:ea typeface="Roboto"/>
                <a:cs typeface="Arial" panose="020B0604020202020204" pitchFamily="34" charset="0"/>
              </a:rPr>
              <a:t>Measuring spring force as a function of displacement</a:t>
            </a:r>
          </a:p>
          <a:p>
            <a:r>
              <a:rPr lang="en-US" sz="2800">
                <a:solidFill>
                  <a:srgbClr val="202124"/>
                </a:solidFill>
                <a:latin typeface="Arial" panose="020B0604020202020204" pitchFamily="34" charset="0"/>
                <a:ea typeface="Roboto"/>
                <a:cs typeface="Arial" panose="020B0604020202020204" pitchFamily="34" charset="0"/>
              </a:rPr>
              <a:t>System Response</a:t>
            </a:r>
          </a:p>
          <a:p>
            <a:pPr marL="457200" indent="-457200">
              <a:buFont typeface="Arial" panose="020B0604020202020204" pitchFamily="34" charset="0"/>
              <a:buChar char="•"/>
            </a:pPr>
            <a:r>
              <a:rPr lang="en-US" sz="2800">
                <a:solidFill>
                  <a:srgbClr val="202124"/>
                </a:solidFill>
                <a:latin typeface="Arial" panose="020B0604020202020204" pitchFamily="34" charset="0"/>
                <a:ea typeface="Roboto"/>
                <a:cs typeface="Arial" panose="020B0604020202020204" pitchFamily="34" charset="0"/>
              </a:rPr>
              <a:t>Measure the time required for the throttle lever to move after a command was sent to the stepper motor </a:t>
            </a:r>
          </a:p>
          <a:p>
            <a:pPr marL="457200" indent="-457200">
              <a:buFont typeface="Arial" panose="020B0604020202020204" pitchFamily="34" charset="0"/>
              <a:buChar char="•"/>
            </a:pPr>
            <a:r>
              <a:rPr lang="en-US" sz="2800">
                <a:solidFill>
                  <a:srgbClr val="202124"/>
                </a:solidFill>
                <a:latin typeface="Arial" panose="020B0604020202020204" pitchFamily="34" charset="0"/>
                <a:ea typeface="Roboto"/>
                <a:cs typeface="Arial" panose="020B0604020202020204" pitchFamily="34" charset="0"/>
              </a:rPr>
              <a:t>Force-displacement analysis to determine the throttle lever spring constant (k). </a:t>
            </a:r>
          </a:p>
          <a:p>
            <a:pPr marL="457200" indent="-457200">
              <a:buFont typeface="Arial" panose="020B0604020202020204" pitchFamily="34" charset="0"/>
              <a:buChar char="•"/>
            </a:pPr>
            <a:r>
              <a:rPr lang="en-US" sz="2800">
                <a:solidFill>
                  <a:srgbClr val="202124"/>
                </a:solidFill>
                <a:latin typeface="Arial" panose="020B0604020202020204" pitchFamily="34" charset="0"/>
                <a:ea typeface="Roboto"/>
                <a:cs typeface="Arial" panose="020B0604020202020204" pitchFamily="34" charset="0"/>
              </a:rPr>
              <a:t>Multiple trials were conducted, and results were averaged to analyze trends and results.</a:t>
            </a:r>
          </a:p>
        </p:txBody>
      </p:sp>
      <p:sp>
        <p:nvSpPr>
          <p:cNvPr id="48" name="Shape 68">
            <a:extLst>
              <a:ext uri="{FF2B5EF4-FFF2-40B4-BE49-F238E27FC236}">
                <a16:creationId xmlns:a16="http://schemas.microsoft.com/office/drawing/2014/main" id="{D723B41D-91FE-B9A2-DA53-80D64D1E8D72}"/>
              </a:ext>
            </a:extLst>
          </p:cNvPr>
          <p:cNvSpPr txBox="1"/>
          <p:nvPr/>
        </p:nvSpPr>
        <p:spPr>
          <a:xfrm>
            <a:off x="29022530" y="7551102"/>
            <a:ext cx="10884831" cy="8419113"/>
          </a:xfrm>
          <a:prstGeom prst="rect">
            <a:avLst/>
          </a:prstGeom>
          <a:solidFill>
            <a:schemeClr val="bg1"/>
          </a:solidFill>
          <a:ln>
            <a:noFill/>
          </a:ln>
        </p:spPr>
        <p:txBody>
          <a:bodyPr spcFirstLastPara="1" wrap="square" lIns="83806" tIns="83806" rIns="83806" bIns="83806" anchor="t" anchorCtr="0">
            <a:noAutofit/>
          </a:bodyPr>
          <a:lstStyle/>
          <a:p>
            <a:pPr indent="920750">
              <a:lnSpc>
                <a:spcPct val="115000"/>
              </a:lnSpc>
            </a:pPr>
            <a:r>
              <a:rPr lang="en-US" sz="2800">
                <a:latin typeface="Arial" panose="020B0604020202020204" pitchFamily="34" charset="0"/>
                <a:ea typeface="Oswald"/>
                <a:cs typeface="Arial" panose="020B0604020202020204" pitchFamily="34" charset="0"/>
                <a:sym typeface="Oswald"/>
              </a:rPr>
              <a:t>The throttle mechanism of the autonomous go-kart uses modern engineering methods to seamlessly control the go-kart’s speed. Through a drive-by-wire mechanism, the throttle design employs the use of a stepper motor, Bowden cable, and electric pedal to control the pre-existing throttle body. For an autonomous journey, the stepper motor and Bowden cable work together to pull the throttle lever based on programmed commands. To have a passenger manually drive the vehicle, the electric pedal works directly with the stepper motor to effectively pull and release the throttle lever. Through this system, the passenger can control the go-kart’s speed in a safe and reliable manner. </a:t>
            </a:r>
          </a:p>
          <a:p>
            <a:pPr indent="920750">
              <a:lnSpc>
                <a:spcPct val="115000"/>
              </a:lnSpc>
            </a:pPr>
            <a:r>
              <a:rPr lang="en-US" sz="2800">
                <a:latin typeface="Arial" panose="020B0604020202020204" pitchFamily="34" charset="0"/>
                <a:ea typeface="Oswald"/>
                <a:cs typeface="Arial" panose="020B0604020202020204" pitchFamily="34" charset="0"/>
                <a:sym typeface="Oswald"/>
              </a:rPr>
              <a:t>This design demonstrates a unique approach to redefining the way existing vehicles control speed beyond cruise control. Through effective calculations and analyses, the subsystem aims to fulfill the future of autonomous driving, allowing passengers the option of a hands-free ride or a manual driving method.</a:t>
            </a:r>
          </a:p>
        </p:txBody>
      </p:sp>
      <p:sp>
        <p:nvSpPr>
          <p:cNvPr id="53" name="Shape 63">
            <a:extLst>
              <a:ext uri="{FF2B5EF4-FFF2-40B4-BE49-F238E27FC236}">
                <a16:creationId xmlns:a16="http://schemas.microsoft.com/office/drawing/2014/main" id="{D2A4DB5E-DCC8-FF2A-71B0-8A848795A361}"/>
              </a:ext>
            </a:extLst>
          </p:cNvPr>
          <p:cNvSpPr txBox="1"/>
          <p:nvPr/>
        </p:nvSpPr>
        <p:spPr>
          <a:xfrm>
            <a:off x="28987550" y="16533359"/>
            <a:ext cx="4858258" cy="847733"/>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References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13832C59-341E-4D42-46D4-257620950F06}"/>
              </a:ext>
            </a:extLst>
          </p:cNvPr>
          <p:cNvSpPr txBox="1"/>
          <p:nvPr/>
        </p:nvSpPr>
        <p:spPr>
          <a:xfrm>
            <a:off x="29083593" y="17469583"/>
            <a:ext cx="10791229" cy="7229715"/>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400">
                <a:latin typeface="Arial" panose="020B0604020202020204" pitchFamily="34" charset="0"/>
                <a:ea typeface="Oswald"/>
                <a:cs typeface="Arial" panose="020B0604020202020204" pitchFamily="34" charset="0"/>
                <a:sym typeface="Oswald"/>
              </a:rPr>
              <a:t>[1] E. Oberg and C. J. </a:t>
            </a:r>
            <a:r>
              <a:rPr lang="en-US" sz="2400" err="1">
                <a:latin typeface="Arial" panose="020B0604020202020204" pitchFamily="34" charset="0"/>
                <a:ea typeface="Oswald"/>
                <a:cs typeface="Arial" panose="020B0604020202020204" pitchFamily="34" charset="0"/>
                <a:sym typeface="Oswald"/>
              </a:rPr>
              <a:t>Mccauley</a:t>
            </a:r>
            <a:r>
              <a:rPr lang="en-US" sz="2400">
                <a:latin typeface="Arial" panose="020B0604020202020204" pitchFamily="34" charset="0"/>
                <a:ea typeface="Oswald"/>
                <a:cs typeface="Arial" panose="020B0604020202020204" pitchFamily="34" charset="0"/>
                <a:sym typeface="Oswald"/>
              </a:rPr>
              <a:t>, Machinery’s handbook : a reference book for the mechanical engineer, designer, manufacturing engineer, draftsman, toolmaker, and machinist. New York: Industrial Press, 2012.</a:t>
            </a:r>
          </a:p>
          <a:p>
            <a:pPr marL="457200" indent="-457200">
              <a:lnSpc>
                <a:spcPct val="115000"/>
              </a:lnSpc>
              <a:buFont typeface="Arial" panose="020B0604020202020204" pitchFamily="34" charset="0"/>
              <a:buChar char="•"/>
            </a:pPr>
            <a:endParaRPr lang="en-US" sz="16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[2] J. L. Meriam and L. G. </a:t>
            </a:r>
            <a:r>
              <a:rPr lang="en-US" sz="2400" err="1">
                <a:latin typeface="Arial" panose="020B0604020202020204" pitchFamily="34" charset="0"/>
                <a:ea typeface="Oswald"/>
                <a:cs typeface="Arial" panose="020B0604020202020204" pitchFamily="34" charset="0"/>
                <a:sym typeface="Oswald"/>
              </a:rPr>
              <a:t>Kraige</a:t>
            </a:r>
            <a:r>
              <a:rPr lang="en-US" sz="2400">
                <a:latin typeface="Arial" panose="020B0604020202020204" pitchFamily="34" charset="0"/>
                <a:ea typeface="Oswald"/>
                <a:cs typeface="Arial" panose="020B0604020202020204" pitchFamily="34" charset="0"/>
                <a:sym typeface="Oswald"/>
              </a:rPr>
              <a:t>, Engineering mechanics. Vol. 2, Dynamics. Hoboken, N.J.: Wiley ; Chichester, 2012.</a:t>
            </a:r>
          </a:p>
          <a:p>
            <a:pPr marL="457200" indent="-457200">
              <a:lnSpc>
                <a:spcPct val="115000"/>
              </a:lnSpc>
              <a:buFont typeface="Arial" panose="020B0604020202020204" pitchFamily="34" charset="0"/>
              <a:buChar char="•"/>
            </a:pPr>
            <a:endParaRPr lang="en-US" sz="16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[3] J. E. Shigley, C. R. Mischke, and T. H. Brown, Shigley’s mechanical engineering design, 11th ed. New York, NY, USA: McGraw-Hill Education, 2020.</a:t>
            </a:r>
          </a:p>
          <a:p>
            <a:pPr marL="457200" indent="-457200">
              <a:lnSpc>
                <a:spcPct val="115000"/>
              </a:lnSpc>
              <a:buFont typeface="Arial" panose="020B0604020202020204" pitchFamily="34" charset="0"/>
              <a:buChar char="•"/>
            </a:pPr>
            <a:endParaRPr lang="en-US" sz="16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[4] W. F. Milliken and D. L. Milliken, Race car vehicle dynamics. Warrendale, PA, USA: SAE International, 1995.</a:t>
            </a:r>
          </a:p>
          <a:p>
            <a:pPr marL="457200" indent="-457200">
              <a:lnSpc>
                <a:spcPct val="115000"/>
              </a:lnSpc>
              <a:buFont typeface="Arial" panose="020B0604020202020204" pitchFamily="34" charset="0"/>
              <a:buChar char="•"/>
            </a:pPr>
            <a:endParaRPr lang="en-US" sz="16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[5] H. Olsson, K. J. Åström, C. </a:t>
            </a:r>
            <a:r>
              <a:rPr lang="en-US" sz="2400" err="1">
                <a:latin typeface="Arial" panose="020B0604020202020204" pitchFamily="34" charset="0"/>
                <a:ea typeface="Oswald"/>
                <a:cs typeface="Arial" panose="020B0604020202020204" pitchFamily="34" charset="0"/>
                <a:sym typeface="Oswald"/>
              </a:rPr>
              <a:t>Canudas</a:t>
            </a:r>
            <a:r>
              <a:rPr lang="en-US" sz="2400">
                <a:latin typeface="Arial" panose="020B0604020202020204" pitchFamily="34" charset="0"/>
                <a:ea typeface="Oswald"/>
                <a:cs typeface="Arial" panose="020B0604020202020204" pitchFamily="34" charset="0"/>
                <a:sym typeface="Oswald"/>
              </a:rPr>
              <a:t> de Wit, M. </a:t>
            </a:r>
            <a:r>
              <a:rPr lang="en-US" sz="2400" err="1">
                <a:latin typeface="Arial" panose="020B0604020202020204" pitchFamily="34" charset="0"/>
                <a:ea typeface="Oswald"/>
                <a:cs typeface="Arial" panose="020B0604020202020204" pitchFamily="34" charset="0"/>
                <a:sym typeface="Oswald"/>
              </a:rPr>
              <a:t>Gäfvert</a:t>
            </a:r>
            <a:r>
              <a:rPr lang="en-US" sz="2400">
                <a:latin typeface="Arial" panose="020B0604020202020204" pitchFamily="34" charset="0"/>
                <a:ea typeface="Oswald"/>
                <a:cs typeface="Arial" panose="020B0604020202020204" pitchFamily="34" charset="0"/>
                <a:sym typeface="Oswald"/>
              </a:rPr>
              <a:t>, and P. </a:t>
            </a:r>
            <a:r>
              <a:rPr lang="en-US" sz="2400" err="1">
                <a:latin typeface="Arial" panose="020B0604020202020204" pitchFamily="34" charset="0"/>
                <a:ea typeface="Oswald"/>
                <a:cs typeface="Arial" panose="020B0604020202020204" pitchFamily="34" charset="0"/>
                <a:sym typeface="Oswald"/>
              </a:rPr>
              <a:t>Lischinsky</a:t>
            </a:r>
            <a:r>
              <a:rPr lang="en-US" sz="2400">
                <a:latin typeface="Arial" panose="020B0604020202020204" pitchFamily="34" charset="0"/>
                <a:ea typeface="Oswald"/>
                <a:cs typeface="Arial" panose="020B0604020202020204" pitchFamily="34" charset="0"/>
                <a:sym typeface="Oswald"/>
              </a:rPr>
              <a:t>, “Friction Models and Friction Compensation,” European Journal of Control, vol. 4, no. 3, pp. 176–195, Jan. 1998, </a:t>
            </a:r>
            <a:r>
              <a:rPr lang="en-US" sz="2400" err="1">
                <a:latin typeface="Arial" panose="020B0604020202020204" pitchFamily="34" charset="0"/>
                <a:ea typeface="Oswald"/>
                <a:cs typeface="Arial" panose="020B0604020202020204" pitchFamily="34" charset="0"/>
                <a:sym typeface="Oswald"/>
              </a:rPr>
              <a:t>doi</a:t>
            </a:r>
            <a:r>
              <a:rPr lang="en-US" sz="2400">
                <a:latin typeface="Arial" panose="020B0604020202020204" pitchFamily="34" charset="0"/>
                <a:ea typeface="Oswald"/>
                <a:cs typeface="Arial" panose="020B0604020202020204" pitchFamily="34" charset="0"/>
                <a:sym typeface="Oswald"/>
              </a:rPr>
              <a:t>: https://</a:t>
            </a:r>
            <a:r>
              <a:rPr lang="en-US" sz="2400" err="1">
                <a:latin typeface="Arial" panose="020B0604020202020204" pitchFamily="34" charset="0"/>
                <a:ea typeface="Oswald"/>
                <a:cs typeface="Arial" panose="020B0604020202020204" pitchFamily="34" charset="0"/>
                <a:sym typeface="Oswald"/>
              </a:rPr>
              <a:t>doi.org</a:t>
            </a:r>
            <a:r>
              <a:rPr lang="en-US" sz="2400">
                <a:latin typeface="Arial" panose="020B0604020202020204" pitchFamily="34" charset="0"/>
                <a:ea typeface="Oswald"/>
                <a:cs typeface="Arial" panose="020B0604020202020204" pitchFamily="34" charset="0"/>
                <a:sym typeface="Oswald"/>
              </a:rPr>
              <a:t>/10.1016/s0947-3580(98)70113-x.</a:t>
            </a:r>
          </a:p>
        </p:txBody>
      </p:sp>
      <p:sp>
        <p:nvSpPr>
          <p:cNvPr id="55" name="Shape 63">
            <a:extLst>
              <a:ext uri="{FF2B5EF4-FFF2-40B4-BE49-F238E27FC236}">
                <a16:creationId xmlns:a16="http://schemas.microsoft.com/office/drawing/2014/main" id="{FA59B9AE-CDD0-827C-14DD-10BF8DCFEF15}"/>
              </a:ext>
            </a:extLst>
          </p:cNvPr>
          <p:cNvSpPr txBox="1"/>
          <p:nvPr/>
        </p:nvSpPr>
        <p:spPr>
          <a:xfrm>
            <a:off x="29053301" y="25164990"/>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Acknowledgements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6" name="Shape 68">
            <a:extLst>
              <a:ext uri="{FF2B5EF4-FFF2-40B4-BE49-F238E27FC236}">
                <a16:creationId xmlns:a16="http://schemas.microsoft.com/office/drawing/2014/main" id="{8E32A084-5482-A881-2378-483D6EE2E93A}"/>
              </a:ext>
            </a:extLst>
          </p:cNvPr>
          <p:cNvSpPr txBox="1"/>
          <p:nvPr/>
        </p:nvSpPr>
        <p:spPr>
          <a:xfrm>
            <a:off x="29116132" y="26099296"/>
            <a:ext cx="7666078" cy="4671002"/>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800">
                <a:latin typeface="Roboto" panose="02000000000000000000" pitchFamily="2" charset="0"/>
                <a:ea typeface="Roboto" panose="02000000000000000000" pitchFamily="2" charset="0"/>
                <a:cs typeface="Roboto" panose="02000000000000000000" pitchFamily="2" charset="0"/>
                <a:sym typeface="Oswald"/>
              </a:rPr>
              <a:t>We would like to thank our:</a:t>
            </a:r>
          </a:p>
          <a:p>
            <a:pPr marL="342900" indent="-342900">
              <a:lnSpc>
                <a:spcPct val="115000"/>
              </a:lnSpc>
              <a:buFont typeface="Arial" panose="020B0604020202020204" pitchFamily="34" charset="0"/>
              <a:buChar char="•"/>
            </a:pPr>
            <a:r>
              <a:rPr lang="en-US" sz="2800">
                <a:latin typeface="Roboto" panose="02000000000000000000" pitchFamily="2" charset="0"/>
                <a:ea typeface="Roboto" panose="02000000000000000000" pitchFamily="2" charset="0"/>
                <a:cs typeface="Roboto" panose="02000000000000000000" pitchFamily="2" charset="0"/>
                <a:sym typeface="Oswald"/>
              </a:rPr>
              <a:t>Clients at Boeing: Conner Nolan, Donald Guzman for providing funding and resources </a:t>
            </a:r>
          </a:p>
          <a:p>
            <a:pPr marL="342900" indent="-342900">
              <a:lnSpc>
                <a:spcPct val="115000"/>
              </a:lnSpc>
              <a:buFont typeface="Arial" panose="020B0604020202020204" pitchFamily="34" charset="0"/>
              <a:buChar char="•"/>
            </a:pPr>
            <a:r>
              <a:rPr lang="en-US" sz="2800">
                <a:latin typeface="Roboto"/>
                <a:ea typeface="Roboto"/>
                <a:cs typeface="Roboto"/>
                <a:sym typeface="Oswald"/>
              </a:rPr>
              <a:t>Advisors: Professor David Willy and Teresa McLaurin for their guidance and feedback during this project</a:t>
            </a:r>
            <a:endParaRPr lang="en-US" sz="2800">
              <a:latin typeface="Roboto"/>
              <a:ea typeface="Roboto"/>
              <a:cs typeface="Roboto"/>
            </a:endParaRPr>
          </a:p>
          <a:p>
            <a:pPr marL="342900" indent="-342900">
              <a:lnSpc>
                <a:spcPct val="115000"/>
              </a:lnSpc>
              <a:buFont typeface="Arial" panose="020B0604020202020204" pitchFamily="34" charset="0"/>
              <a:buChar char="•"/>
            </a:pPr>
            <a:r>
              <a:rPr lang="en-US" sz="2800">
                <a:latin typeface="Roboto"/>
                <a:ea typeface="Roboto"/>
                <a:cs typeface="Roboto"/>
                <a:sym typeface="Oswald"/>
              </a:rPr>
              <a:t>Supporters: RedRock Manufacturing, Canes, Chipotle, our friends and family who donated funding or resources</a:t>
            </a:r>
            <a:endParaRPr lang="en-US" sz="2800">
              <a:latin typeface="Roboto"/>
              <a:ea typeface="Roboto"/>
              <a:cs typeface="Roboto"/>
            </a:endParaRPr>
          </a:p>
        </p:txBody>
      </p:sp>
      <p:sp>
        <p:nvSpPr>
          <p:cNvPr id="26" name="Shape 68">
            <a:extLst>
              <a:ext uri="{FF2B5EF4-FFF2-40B4-BE49-F238E27FC236}">
                <a16:creationId xmlns:a16="http://schemas.microsoft.com/office/drawing/2014/main" id="{FC5915ED-276D-6017-CE7D-8D73F254305E}"/>
              </a:ext>
            </a:extLst>
          </p:cNvPr>
          <p:cNvSpPr txBox="1"/>
          <p:nvPr/>
        </p:nvSpPr>
        <p:spPr>
          <a:xfrm>
            <a:off x="267480" y="16705167"/>
            <a:ext cx="11015433" cy="14065126"/>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endParaRPr lang="en-US" sz="2400">
              <a:latin typeface="Arial" panose="020B0604020202020204" pitchFamily="34" charset="0"/>
              <a:ea typeface="Oswald"/>
              <a:cs typeface="Arial" panose="020B0604020202020204" pitchFamily="34" charset="0"/>
              <a:sym typeface="Oswald"/>
            </a:endParaRPr>
          </a:p>
        </p:txBody>
      </p:sp>
      <p:sp>
        <p:nvSpPr>
          <p:cNvPr id="27" name="Shape 63">
            <a:extLst>
              <a:ext uri="{FF2B5EF4-FFF2-40B4-BE49-F238E27FC236}">
                <a16:creationId xmlns:a16="http://schemas.microsoft.com/office/drawing/2014/main" id="{973062DA-9932-2303-1D9A-C36CD6F790CA}"/>
              </a:ext>
            </a:extLst>
          </p:cNvPr>
          <p:cNvSpPr txBox="1"/>
          <p:nvPr/>
        </p:nvSpPr>
        <p:spPr>
          <a:xfrm>
            <a:off x="267481" y="15833340"/>
            <a:ext cx="5120312" cy="871827"/>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Requirements</a:t>
            </a:r>
          </a:p>
        </p:txBody>
      </p:sp>
      <p:sp>
        <p:nvSpPr>
          <p:cNvPr id="4" name="Rectangle 3">
            <a:extLst>
              <a:ext uri="{FF2B5EF4-FFF2-40B4-BE49-F238E27FC236}">
                <a16:creationId xmlns:a16="http://schemas.microsoft.com/office/drawing/2014/main" id="{4CECC2A5-B2BD-2188-695F-7B2E41D18E24}"/>
              </a:ext>
            </a:extLst>
          </p:cNvPr>
          <p:cNvSpPr/>
          <p:nvPr/>
        </p:nvSpPr>
        <p:spPr>
          <a:xfrm>
            <a:off x="36106072" y="15063"/>
            <a:ext cx="3801290" cy="2050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latin typeface="Arial" panose="020B0604020202020204" pitchFamily="34" charset="0"/>
                <a:cs typeface="Arial" panose="020B0604020202020204" pitchFamily="34" charset="0"/>
              </a:rPr>
              <a:t>Spring 2026</a:t>
            </a:r>
          </a:p>
        </p:txBody>
      </p:sp>
      <p:pic>
        <p:nvPicPr>
          <p:cNvPr id="11" name="Picture 10">
            <a:extLst>
              <a:ext uri="{FF2B5EF4-FFF2-40B4-BE49-F238E27FC236}">
                <a16:creationId xmlns:a16="http://schemas.microsoft.com/office/drawing/2014/main" id="{A0BE1261-478C-EEA7-3E26-ADA39F9FCA23}"/>
              </a:ext>
            </a:extLst>
          </p:cNvPr>
          <p:cNvPicPr>
            <a:picLocks noChangeAspect="1"/>
          </p:cNvPicPr>
          <p:nvPr/>
        </p:nvPicPr>
        <p:blipFill>
          <a:blip r:embed="rId4"/>
          <a:stretch>
            <a:fillRect/>
          </a:stretch>
        </p:blipFill>
        <p:spPr>
          <a:xfrm>
            <a:off x="36294132" y="2247124"/>
            <a:ext cx="3613230" cy="3602509"/>
          </a:xfrm>
          <a:prstGeom prst="rect">
            <a:avLst/>
          </a:prstGeom>
        </p:spPr>
      </p:pic>
      <p:pic>
        <p:nvPicPr>
          <p:cNvPr id="1026" name="Picture 2" descr="Selina Cozens">
            <a:extLst>
              <a:ext uri="{FF2B5EF4-FFF2-40B4-BE49-F238E27FC236}">
                <a16:creationId xmlns:a16="http://schemas.microsoft.com/office/drawing/2014/main" id="{B16FD32E-50C4-8E22-6DAB-368C575249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83" t="8013" r="10611" b="13502"/>
          <a:stretch>
            <a:fillRect/>
          </a:stretch>
        </p:blipFill>
        <p:spPr bwMode="auto">
          <a:xfrm>
            <a:off x="12205492" y="3831525"/>
            <a:ext cx="1920240" cy="1919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lina Cozens">
            <a:extLst>
              <a:ext uri="{FF2B5EF4-FFF2-40B4-BE49-F238E27FC236}">
                <a16:creationId xmlns:a16="http://schemas.microsoft.com/office/drawing/2014/main" id="{22F8BFD7-0A62-E4DD-2A31-4DC90D1A33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77" t="8013" r="11318" b="12630"/>
          <a:stretch>
            <a:fillRect/>
          </a:stretch>
        </p:blipFill>
        <p:spPr bwMode="auto">
          <a:xfrm>
            <a:off x="21997428" y="3831525"/>
            <a:ext cx="1920240" cy="19410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333994-C1E0-50A0-558B-464255911476}"/>
              </a:ext>
            </a:extLst>
          </p:cNvPr>
          <p:cNvPicPr preferRelativeResize="0">
            <a:picLocks/>
          </p:cNvPicPr>
          <p:nvPr/>
        </p:nvPicPr>
        <p:blipFill>
          <a:blip r:embed="rId7"/>
          <a:srcRect l="30805" t="15022" r="17826" b="16057"/>
          <a:stretch>
            <a:fillRect/>
          </a:stretch>
        </p:blipFill>
        <p:spPr>
          <a:xfrm rot="5400000">
            <a:off x="12182875" y="26006371"/>
            <a:ext cx="4058411" cy="4443006"/>
          </a:xfrm>
          <a:prstGeom prst="rect">
            <a:avLst/>
          </a:prstGeom>
          <a:ln w="57150">
            <a:solidFill>
              <a:srgbClr val="002060"/>
            </a:solidFill>
          </a:ln>
        </p:spPr>
      </p:pic>
      <p:pic>
        <p:nvPicPr>
          <p:cNvPr id="13" name="Picture 12">
            <a:extLst>
              <a:ext uri="{FF2B5EF4-FFF2-40B4-BE49-F238E27FC236}">
                <a16:creationId xmlns:a16="http://schemas.microsoft.com/office/drawing/2014/main" id="{6081C44F-AF43-9438-47BD-DC9F0AD72D50}"/>
              </a:ext>
            </a:extLst>
          </p:cNvPr>
          <p:cNvPicPr>
            <a:picLocks/>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rcRect l="1508" r="4362" b="8198"/>
          <a:stretch>
            <a:fillRect/>
          </a:stretch>
        </p:blipFill>
        <p:spPr>
          <a:xfrm>
            <a:off x="17013139" y="26213805"/>
            <a:ext cx="5839995" cy="4058412"/>
          </a:xfrm>
          <a:prstGeom prst="rect">
            <a:avLst/>
          </a:prstGeom>
          <a:ln w="57150">
            <a:solidFill>
              <a:srgbClr val="002060"/>
            </a:solidFill>
          </a:ln>
        </p:spPr>
      </p:pic>
      <p:pic>
        <p:nvPicPr>
          <p:cNvPr id="15" name="Picture 14">
            <a:extLst>
              <a:ext uri="{FF2B5EF4-FFF2-40B4-BE49-F238E27FC236}">
                <a16:creationId xmlns:a16="http://schemas.microsoft.com/office/drawing/2014/main" id="{3B5D48ED-115A-7990-E432-8D6E8B42252E}"/>
              </a:ext>
            </a:extLst>
          </p:cNvPr>
          <p:cNvPicPr>
            <a:picLocks noChangeAspect="1"/>
          </p:cNvPicPr>
          <p:nvPr/>
        </p:nvPicPr>
        <p:blipFill>
          <a:blip r:embed="rId10"/>
          <a:srcRect l="24494" t="12291" r="20677" b="18429"/>
          <a:stretch>
            <a:fillRect/>
          </a:stretch>
        </p:blipFill>
        <p:spPr>
          <a:xfrm rot="5400000">
            <a:off x="23773705" y="25857651"/>
            <a:ext cx="4058410" cy="4740444"/>
          </a:xfrm>
          <a:prstGeom prst="rect">
            <a:avLst/>
          </a:prstGeom>
          <a:ln w="57150">
            <a:solidFill>
              <a:srgbClr val="002060"/>
            </a:solidFill>
          </a:ln>
        </p:spPr>
      </p:pic>
      <p:sp>
        <p:nvSpPr>
          <p:cNvPr id="16" name="TextBox 15">
            <a:extLst>
              <a:ext uri="{FF2B5EF4-FFF2-40B4-BE49-F238E27FC236}">
                <a16:creationId xmlns:a16="http://schemas.microsoft.com/office/drawing/2014/main" id="{2098A3C8-8FE0-B70A-0AF9-06BE9A433B67}"/>
              </a:ext>
            </a:extLst>
          </p:cNvPr>
          <p:cNvSpPr txBox="1"/>
          <p:nvPr/>
        </p:nvSpPr>
        <p:spPr>
          <a:xfrm>
            <a:off x="13382408" y="25576075"/>
            <a:ext cx="5983352" cy="523220"/>
          </a:xfrm>
          <a:prstGeom prst="rect">
            <a:avLst/>
          </a:prstGeom>
          <a:noFill/>
        </p:spPr>
        <p:txBody>
          <a:bodyPr wrap="square" rtlCol="0">
            <a:spAutoFit/>
          </a:bodyPr>
          <a:lstStyle/>
          <a:p>
            <a:pPr algn="ctr"/>
            <a:r>
              <a:rPr lang="en-US" sz="2800" i="1"/>
              <a:t>Final CAD of Throttle Assembly</a:t>
            </a:r>
          </a:p>
        </p:txBody>
      </p:sp>
      <p:sp>
        <p:nvSpPr>
          <p:cNvPr id="20" name="TextBox 19">
            <a:extLst>
              <a:ext uri="{FF2B5EF4-FFF2-40B4-BE49-F238E27FC236}">
                <a16:creationId xmlns:a16="http://schemas.microsoft.com/office/drawing/2014/main" id="{6C36A578-8C0E-D04A-525C-0144E1BA212F}"/>
              </a:ext>
            </a:extLst>
          </p:cNvPr>
          <p:cNvSpPr txBox="1"/>
          <p:nvPr/>
        </p:nvSpPr>
        <p:spPr>
          <a:xfrm>
            <a:off x="11809761" y="30301763"/>
            <a:ext cx="4443007" cy="523220"/>
          </a:xfrm>
          <a:prstGeom prst="rect">
            <a:avLst/>
          </a:prstGeom>
          <a:noFill/>
        </p:spPr>
        <p:txBody>
          <a:bodyPr wrap="square" rtlCol="0">
            <a:spAutoFit/>
          </a:bodyPr>
          <a:lstStyle/>
          <a:p>
            <a:pPr algn="ctr"/>
            <a:r>
              <a:rPr lang="en-US" sz="2800" i="1"/>
              <a:t>Electric Pedal</a:t>
            </a:r>
          </a:p>
        </p:txBody>
      </p:sp>
      <p:sp>
        <p:nvSpPr>
          <p:cNvPr id="22" name="TextBox 21">
            <a:extLst>
              <a:ext uri="{FF2B5EF4-FFF2-40B4-BE49-F238E27FC236}">
                <a16:creationId xmlns:a16="http://schemas.microsoft.com/office/drawing/2014/main" id="{108D5A66-6BA5-3989-26AE-60059BFB4DF3}"/>
              </a:ext>
            </a:extLst>
          </p:cNvPr>
          <p:cNvSpPr txBox="1"/>
          <p:nvPr/>
        </p:nvSpPr>
        <p:spPr>
          <a:xfrm>
            <a:off x="17013138" y="30319394"/>
            <a:ext cx="5839995" cy="523220"/>
          </a:xfrm>
          <a:prstGeom prst="rect">
            <a:avLst/>
          </a:prstGeom>
          <a:noFill/>
        </p:spPr>
        <p:txBody>
          <a:bodyPr wrap="square" rtlCol="0">
            <a:spAutoFit/>
          </a:bodyPr>
          <a:lstStyle/>
          <a:p>
            <a:pPr algn="ctr"/>
            <a:r>
              <a:rPr lang="en-US" sz="2800" i="1"/>
              <a:t>Spring System and Hall Effect Sensor</a:t>
            </a:r>
          </a:p>
        </p:txBody>
      </p:sp>
      <p:sp>
        <p:nvSpPr>
          <p:cNvPr id="23" name="TextBox 22">
            <a:extLst>
              <a:ext uri="{FF2B5EF4-FFF2-40B4-BE49-F238E27FC236}">
                <a16:creationId xmlns:a16="http://schemas.microsoft.com/office/drawing/2014/main" id="{FA198A45-D3E3-4361-4A1F-1DDD8859462B}"/>
              </a:ext>
            </a:extLst>
          </p:cNvPr>
          <p:cNvSpPr txBox="1"/>
          <p:nvPr/>
        </p:nvSpPr>
        <p:spPr>
          <a:xfrm>
            <a:off x="20546454" y="25500065"/>
            <a:ext cx="6569105" cy="523220"/>
          </a:xfrm>
          <a:prstGeom prst="rect">
            <a:avLst/>
          </a:prstGeom>
          <a:noFill/>
        </p:spPr>
        <p:txBody>
          <a:bodyPr wrap="square" rtlCol="0">
            <a:spAutoFit/>
          </a:bodyPr>
          <a:lstStyle/>
          <a:p>
            <a:pPr algn="ctr"/>
            <a:r>
              <a:rPr lang="en-US" sz="2800" i="1"/>
              <a:t>Stepper Mechanism</a:t>
            </a:r>
          </a:p>
        </p:txBody>
      </p:sp>
      <p:sp>
        <p:nvSpPr>
          <p:cNvPr id="25" name="TextBox 24">
            <a:extLst>
              <a:ext uri="{FF2B5EF4-FFF2-40B4-BE49-F238E27FC236}">
                <a16:creationId xmlns:a16="http://schemas.microsoft.com/office/drawing/2014/main" id="{F64A420F-5390-58BE-23F7-08AE87E09673}"/>
              </a:ext>
            </a:extLst>
          </p:cNvPr>
          <p:cNvSpPr txBox="1"/>
          <p:nvPr/>
        </p:nvSpPr>
        <p:spPr>
          <a:xfrm>
            <a:off x="23432688" y="30319394"/>
            <a:ext cx="4740445" cy="523220"/>
          </a:xfrm>
          <a:prstGeom prst="rect">
            <a:avLst/>
          </a:prstGeom>
          <a:noFill/>
        </p:spPr>
        <p:txBody>
          <a:bodyPr wrap="square" rtlCol="0">
            <a:spAutoFit/>
          </a:bodyPr>
          <a:lstStyle/>
          <a:p>
            <a:pPr algn="ctr"/>
            <a:r>
              <a:rPr lang="en-US" sz="2800" i="1"/>
              <a:t>Throttle Cable Mount</a:t>
            </a:r>
          </a:p>
        </p:txBody>
      </p:sp>
      <p:pic>
        <p:nvPicPr>
          <p:cNvPr id="32" name="Picture 2" descr="Boeing Logo, symbol, meaning, history, PNG, brand">
            <a:extLst>
              <a:ext uri="{FF2B5EF4-FFF2-40B4-BE49-F238E27FC236}">
                <a16:creationId xmlns:a16="http://schemas.microsoft.com/office/drawing/2014/main" id="{5B45C7E9-78B6-4EF8-8F85-8AF3A3DC00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752" t="9379" r="23716" b="35595"/>
          <a:stretch>
            <a:fillRect/>
          </a:stretch>
        </p:blipFill>
        <p:spPr bwMode="auto">
          <a:xfrm>
            <a:off x="36741742" y="27186321"/>
            <a:ext cx="3165619" cy="2496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40B9429-9F75-194B-3805-E4D68306BFE3}"/>
              </a:ext>
            </a:extLst>
          </p:cNvPr>
          <p:cNvPicPr>
            <a:picLocks noChangeAspect="1"/>
          </p:cNvPicPr>
          <p:nvPr/>
        </p:nvPicPr>
        <p:blipFill>
          <a:blip r:embed="rId12"/>
          <a:srcRect/>
          <a:stretch/>
        </p:blipFill>
        <p:spPr>
          <a:xfrm>
            <a:off x="32535234" y="2663512"/>
            <a:ext cx="3621904" cy="3198064"/>
          </a:xfrm>
          <a:prstGeom prst="rect">
            <a:avLst/>
          </a:prstGeom>
        </p:spPr>
      </p:pic>
      <p:sp>
        <p:nvSpPr>
          <p:cNvPr id="35" name="Shape 63">
            <a:extLst>
              <a:ext uri="{FF2B5EF4-FFF2-40B4-BE49-F238E27FC236}">
                <a16:creationId xmlns:a16="http://schemas.microsoft.com/office/drawing/2014/main" id="{8952AFEF-348B-ACBC-E62F-CFD569AFEC15}"/>
              </a:ext>
            </a:extLst>
          </p:cNvPr>
          <p:cNvSpPr txBox="1"/>
          <p:nvPr/>
        </p:nvSpPr>
        <p:spPr>
          <a:xfrm>
            <a:off x="323384" y="6703271"/>
            <a:ext cx="9033152" cy="85621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Abstract</a:t>
            </a:r>
            <a:endParaRPr sz="5000" b="1">
              <a:solidFill>
                <a:srgbClr val="003366"/>
              </a:solidFill>
              <a:latin typeface="Arial" panose="020B0604020202020204" pitchFamily="34" charset="0"/>
              <a:ea typeface="Oswald"/>
              <a:cs typeface="Arial" panose="020B0604020202020204" pitchFamily="34" charset="0"/>
              <a:sym typeface="Oswald"/>
            </a:endParaRPr>
          </a:p>
        </p:txBody>
      </p:sp>
      <p:sp>
        <p:nvSpPr>
          <p:cNvPr id="36" name="Shape 63">
            <a:extLst>
              <a:ext uri="{FF2B5EF4-FFF2-40B4-BE49-F238E27FC236}">
                <a16:creationId xmlns:a16="http://schemas.microsoft.com/office/drawing/2014/main" id="{91732C68-7F09-2F1A-5EC5-8FEB9AE7CA38}"/>
              </a:ext>
            </a:extLst>
          </p:cNvPr>
          <p:cNvSpPr txBox="1"/>
          <p:nvPr/>
        </p:nvSpPr>
        <p:spPr>
          <a:xfrm>
            <a:off x="11697447" y="6703270"/>
            <a:ext cx="3144083" cy="85621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Methods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7" name="Shape 63">
            <a:extLst>
              <a:ext uri="{FF2B5EF4-FFF2-40B4-BE49-F238E27FC236}">
                <a16:creationId xmlns:a16="http://schemas.microsoft.com/office/drawing/2014/main" id="{6C193C09-4532-DBF8-F87B-02CC5A5E80B8}"/>
              </a:ext>
            </a:extLst>
          </p:cNvPr>
          <p:cNvSpPr txBox="1"/>
          <p:nvPr/>
        </p:nvSpPr>
        <p:spPr>
          <a:xfrm>
            <a:off x="28950689" y="6703270"/>
            <a:ext cx="9428650" cy="847733"/>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Conclusion</a:t>
            </a:r>
            <a:endParaRPr sz="5000" b="1">
              <a:solidFill>
                <a:srgbClr val="003366"/>
              </a:solidFill>
              <a:latin typeface="Arial" panose="020B0604020202020204" pitchFamily="34" charset="0"/>
              <a:ea typeface="Oswald"/>
              <a:cs typeface="Arial" panose="020B0604020202020204" pitchFamily="34" charset="0"/>
              <a:sym typeface="Oswald"/>
            </a:endParaRPr>
          </a:p>
        </p:txBody>
      </p:sp>
      <p:pic>
        <p:nvPicPr>
          <p:cNvPr id="39" name="Picture 38">
            <a:extLst>
              <a:ext uri="{FF2B5EF4-FFF2-40B4-BE49-F238E27FC236}">
                <a16:creationId xmlns:a16="http://schemas.microsoft.com/office/drawing/2014/main" id="{AD56D55F-B083-588B-BF78-BEB5A9D981E1}"/>
              </a:ext>
            </a:extLst>
          </p:cNvPr>
          <p:cNvPicPr>
            <a:picLocks noChangeAspect="1"/>
          </p:cNvPicPr>
          <p:nvPr/>
        </p:nvPicPr>
        <p:blipFill>
          <a:blip r:embed="rId13"/>
          <a:srcRect t="10321" r="11051"/>
          <a:stretch>
            <a:fillRect/>
          </a:stretch>
        </p:blipFill>
        <p:spPr>
          <a:xfrm>
            <a:off x="13382408" y="21249455"/>
            <a:ext cx="6058725" cy="4248547"/>
          </a:xfrm>
          <a:prstGeom prst="rect">
            <a:avLst/>
          </a:prstGeom>
          <a:ln w="57150">
            <a:solidFill>
              <a:srgbClr val="083566"/>
            </a:solidFill>
          </a:ln>
        </p:spPr>
      </p:pic>
      <p:pic>
        <p:nvPicPr>
          <p:cNvPr id="41" name="Picture 40">
            <a:extLst>
              <a:ext uri="{FF2B5EF4-FFF2-40B4-BE49-F238E27FC236}">
                <a16:creationId xmlns:a16="http://schemas.microsoft.com/office/drawing/2014/main" id="{391BB178-5D80-273D-7153-9A89FB8AF261}"/>
              </a:ext>
            </a:extLst>
          </p:cNvPr>
          <p:cNvPicPr>
            <a:picLocks noChangeAspect="1"/>
          </p:cNvPicPr>
          <p:nvPr/>
        </p:nvPicPr>
        <p:blipFill>
          <a:blip r:embed="rId14"/>
          <a:srcRect l="13271" t="18202" r="9774" b="17658"/>
          <a:stretch>
            <a:fillRect/>
          </a:stretch>
        </p:blipFill>
        <p:spPr>
          <a:xfrm>
            <a:off x="20546454" y="21249455"/>
            <a:ext cx="6742428" cy="4214760"/>
          </a:xfrm>
          <a:prstGeom prst="rect">
            <a:avLst/>
          </a:prstGeom>
          <a:ln w="57150">
            <a:solidFill>
              <a:srgbClr val="083566"/>
            </a:solidFill>
          </a:ln>
        </p:spPr>
      </p:pic>
      <p:graphicFrame>
        <p:nvGraphicFramePr>
          <p:cNvPr id="42" name="Table 41">
            <a:extLst>
              <a:ext uri="{FF2B5EF4-FFF2-40B4-BE49-F238E27FC236}">
                <a16:creationId xmlns:a16="http://schemas.microsoft.com/office/drawing/2014/main" id="{0C2D4CCB-DE58-8585-2B82-52A9276F5D96}"/>
              </a:ext>
            </a:extLst>
          </p:cNvPr>
          <p:cNvGraphicFramePr>
            <a:graphicFrameLocks noGrp="1"/>
          </p:cNvGraphicFramePr>
          <p:nvPr>
            <p:extLst>
              <p:ext uri="{D42A27DB-BD31-4B8C-83A1-F6EECF244321}">
                <p14:modId xmlns:p14="http://schemas.microsoft.com/office/powerpoint/2010/main" val="2497280527"/>
              </p:ext>
            </p:extLst>
          </p:nvPr>
        </p:nvGraphicFramePr>
        <p:xfrm>
          <a:off x="391603" y="16790783"/>
          <a:ext cx="10791229" cy="5603359"/>
        </p:xfrm>
        <a:graphic>
          <a:graphicData uri="http://schemas.openxmlformats.org/drawingml/2006/table">
            <a:tbl>
              <a:tblPr firstRow="1" firstCol="1" bandRow="1">
                <a:tableStyleId>{5C22544A-7EE6-4342-B048-85BDC9FD1C3A}</a:tableStyleId>
              </a:tblPr>
              <a:tblGrid>
                <a:gridCol w="4010325">
                  <a:extLst>
                    <a:ext uri="{9D8B030D-6E8A-4147-A177-3AD203B41FA5}">
                      <a16:colId xmlns:a16="http://schemas.microsoft.com/office/drawing/2014/main" val="1592399057"/>
                    </a:ext>
                  </a:extLst>
                </a:gridCol>
                <a:gridCol w="6780904">
                  <a:extLst>
                    <a:ext uri="{9D8B030D-6E8A-4147-A177-3AD203B41FA5}">
                      <a16:colId xmlns:a16="http://schemas.microsoft.com/office/drawing/2014/main" val="2027927891"/>
                    </a:ext>
                  </a:extLst>
                </a:gridCol>
              </a:tblGrid>
              <a:tr h="475177">
                <a:tc gridSpan="2">
                  <a:txBody>
                    <a:bodyPr/>
                    <a:lstStyle/>
                    <a:p>
                      <a:pPr marL="0" marR="0" indent="0" algn="ctr" defTabSz="914400" rtl="0" eaLnBrk="1" fontAlgn="auto" latinLnBrk="0" hangingPunct="1">
                        <a:lnSpc>
                          <a:spcPct val="100000"/>
                        </a:lnSpc>
                        <a:spcBef>
                          <a:spcPts val="0"/>
                        </a:spcBef>
                        <a:spcAft>
                          <a:spcPts val="800"/>
                        </a:spcAft>
                        <a:buClrTx/>
                        <a:buSzTx/>
                        <a:buFontTx/>
                        <a:buNone/>
                        <a:tabLst/>
                        <a:defRPr/>
                      </a:pPr>
                      <a:r>
                        <a:rPr lang="en-US" sz="2800" kern="100">
                          <a:effectLst/>
                        </a:rPr>
                        <a:t>Throttle Customer Requirement Summary Table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94136527"/>
                  </a:ext>
                </a:extLst>
              </a:tr>
              <a:tr h="434262">
                <a:tc>
                  <a:txBody>
                    <a:bodyPr/>
                    <a:lstStyle/>
                    <a:p>
                      <a:pPr marL="0" marR="0">
                        <a:lnSpc>
                          <a:spcPct val="100000"/>
                        </a:lnSpc>
                        <a:spcAft>
                          <a:spcPts val="800"/>
                        </a:spcAft>
                        <a:buNone/>
                      </a:pPr>
                      <a:r>
                        <a:rPr lang="en-US" sz="2800" kern="100">
                          <a:effectLst/>
                        </a:rPr>
                        <a:t>Customer Requirement</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rPr>
                        <a:t>Description</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15455635"/>
                  </a:ext>
                </a:extLst>
              </a:tr>
              <a:tr h="434195">
                <a:tc>
                  <a:txBody>
                    <a:bodyPr/>
                    <a:lstStyle/>
                    <a:p>
                      <a:pPr marL="0" marR="0">
                        <a:lnSpc>
                          <a:spcPct val="100000"/>
                        </a:lnSpc>
                        <a:spcAft>
                          <a:spcPts val="800"/>
                        </a:spcAft>
                        <a:buNone/>
                      </a:pPr>
                      <a:r>
                        <a:rPr lang="en-US" sz="2800" kern="100">
                          <a:effectLst/>
                        </a:rPr>
                        <a:t>CR1 – Autonomous Navigation</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Go-Kart speed is regulated using autonomous inputs.</a:t>
                      </a:r>
                    </a:p>
                  </a:txBody>
                  <a:tcPr marL="68580" marR="68580" marT="0" marB="0"/>
                </a:tc>
                <a:extLst>
                  <a:ext uri="{0D108BD9-81ED-4DB2-BD59-A6C34878D82A}">
                    <a16:rowId xmlns:a16="http://schemas.microsoft.com/office/drawing/2014/main" val="2759532925"/>
                  </a:ext>
                </a:extLst>
              </a:tr>
              <a:tr h="408413">
                <a:tc>
                  <a:txBody>
                    <a:bodyPr/>
                    <a:lstStyle/>
                    <a:p>
                      <a:pPr marL="0" marR="0">
                        <a:lnSpc>
                          <a:spcPct val="100000"/>
                        </a:lnSpc>
                        <a:spcAft>
                          <a:spcPts val="800"/>
                        </a:spcAft>
                        <a:buNone/>
                      </a:pPr>
                      <a:r>
                        <a:rPr lang="en-US" sz="2800" kern="100">
                          <a:effectLst/>
                        </a:rPr>
                        <a:t>CR2 – User Control/Manual Override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Mechanical pedal controls the speed without delay or failure.</a:t>
                      </a:r>
                    </a:p>
                  </a:txBody>
                  <a:tcPr marL="68580" marR="68580" marT="0" marB="0"/>
                </a:tc>
                <a:extLst>
                  <a:ext uri="{0D108BD9-81ED-4DB2-BD59-A6C34878D82A}">
                    <a16:rowId xmlns:a16="http://schemas.microsoft.com/office/drawing/2014/main" val="1480637274"/>
                  </a:ext>
                </a:extLst>
              </a:tr>
              <a:tr h="408413">
                <a:tc>
                  <a:txBody>
                    <a:bodyPr/>
                    <a:lstStyle/>
                    <a:p>
                      <a:pPr marL="0" marR="0">
                        <a:lnSpc>
                          <a:spcPct val="100000"/>
                        </a:lnSpc>
                        <a:spcAft>
                          <a:spcPts val="800"/>
                        </a:spcAft>
                        <a:buNone/>
                      </a:pPr>
                      <a:r>
                        <a:rPr lang="en-US" sz="2800" kern="100">
                          <a:effectLst/>
                        </a:rPr>
                        <a:t>CR3 – State Monitoring/Diagnostics</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The computer system can consistently monitor the go-kart’s speed. </a:t>
                      </a:r>
                    </a:p>
                  </a:txBody>
                  <a:tcPr marL="68580" marR="68580" marT="0" marB="0"/>
                </a:tc>
                <a:extLst>
                  <a:ext uri="{0D108BD9-81ED-4DB2-BD59-A6C34878D82A}">
                    <a16:rowId xmlns:a16="http://schemas.microsoft.com/office/drawing/2014/main" val="504064434"/>
                  </a:ext>
                </a:extLst>
              </a:tr>
              <a:tr h="408413">
                <a:tc>
                  <a:txBody>
                    <a:bodyPr/>
                    <a:lstStyle/>
                    <a:p>
                      <a:pPr marL="0" marR="0">
                        <a:lnSpc>
                          <a:spcPct val="100000"/>
                        </a:lnSpc>
                        <a:spcAft>
                          <a:spcPts val="800"/>
                        </a:spcAft>
                        <a:buNone/>
                      </a:pPr>
                      <a:r>
                        <a:rPr lang="en-US" sz="2800" kern="100">
                          <a:effectLst/>
                        </a:rPr>
                        <a:t>CR4 – Performance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Throttle is regulated using electrical inputs. </a:t>
                      </a:r>
                    </a:p>
                  </a:txBody>
                  <a:tcPr marL="68580" marR="68580" marT="0" marB="0"/>
                </a:tc>
                <a:extLst>
                  <a:ext uri="{0D108BD9-81ED-4DB2-BD59-A6C34878D82A}">
                    <a16:rowId xmlns:a16="http://schemas.microsoft.com/office/drawing/2014/main" val="964611494"/>
                  </a:ext>
                </a:extLst>
              </a:tr>
              <a:tr h="408413">
                <a:tc>
                  <a:txBody>
                    <a:bodyPr/>
                    <a:lstStyle/>
                    <a:p>
                      <a:pPr marL="0" marR="0">
                        <a:lnSpc>
                          <a:spcPct val="100000"/>
                        </a:lnSpc>
                        <a:spcAft>
                          <a:spcPts val="800"/>
                        </a:spcAft>
                        <a:buNone/>
                      </a:pPr>
                      <a:r>
                        <a:rPr lang="en-US" sz="2800" kern="100">
                          <a:effectLst/>
                        </a:rPr>
                        <a:t>CR5 – Safety</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Autonomous throttle can be disengaged at any time. </a:t>
                      </a:r>
                    </a:p>
                  </a:txBody>
                  <a:tcPr marL="68580" marR="68580" marT="0" marB="0"/>
                </a:tc>
                <a:extLst>
                  <a:ext uri="{0D108BD9-81ED-4DB2-BD59-A6C34878D82A}">
                    <a16:rowId xmlns:a16="http://schemas.microsoft.com/office/drawing/2014/main" val="1604080737"/>
                  </a:ext>
                </a:extLst>
              </a:tr>
              <a:tr h="408413">
                <a:tc>
                  <a:txBody>
                    <a:bodyPr/>
                    <a:lstStyle/>
                    <a:p>
                      <a:pPr marL="0" marR="0">
                        <a:lnSpc>
                          <a:spcPct val="100000"/>
                        </a:lnSpc>
                        <a:spcAft>
                          <a:spcPts val="800"/>
                        </a:spcAft>
                        <a:buNone/>
                      </a:pPr>
                      <a:r>
                        <a:rPr lang="en-US" sz="2800" kern="100">
                          <a:effectLst/>
                        </a:rPr>
                        <a:t>CR6 – Usability</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The throttle can be easily switched between autonomous and manual mode.</a:t>
                      </a:r>
                    </a:p>
                  </a:txBody>
                  <a:tcPr marL="68580" marR="68580" marT="0" marB="0"/>
                </a:tc>
                <a:extLst>
                  <a:ext uri="{0D108BD9-81ED-4DB2-BD59-A6C34878D82A}">
                    <a16:rowId xmlns:a16="http://schemas.microsoft.com/office/drawing/2014/main" val="3138920993"/>
                  </a:ext>
                </a:extLst>
              </a:tr>
            </a:tbl>
          </a:graphicData>
        </a:graphic>
      </p:graphicFrame>
      <p:graphicFrame>
        <p:nvGraphicFramePr>
          <p:cNvPr id="43" name="Table 42">
            <a:extLst>
              <a:ext uri="{FF2B5EF4-FFF2-40B4-BE49-F238E27FC236}">
                <a16:creationId xmlns:a16="http://schemas.microsoft.com/office/drawing/2014/main" id="{1F9CA547-CD8F-E2A0-91C0-7D0635A2F8AA}"/>
              </a:ext>
            </a:extLst>
          </p:cNvPr>
          <p:cNvGraphicFramePr>
            <a:graphicFrameLocks noGrp="1"/>
          </p:cNvGraphicFramePr>
          <p:nvPr>
            <p:extLst>
              <p:ext uri="{D42A27DB-BD31-4B8C-83A1-F6EECF244321}">
                <p14:modId xmlns:p14="http://schemas.microsoft.com/office/powerpoint/2010/main" val="3157337041"/>
              </p:ext>
            </p:extLst>
          </p:nvPr>
        </p:nvGraphicFramePr>
        <p:xfrm>
          <a:off x="391603" y="22484367"/>
          <a:ext cx="10788028" cy="8203526"/>
        </p:xfrm>
        <a:graphic>
          <a:graphicData uri="http://schemas.openxmlformats.org/drawingml/2006/table">
            <a:tbl>
              <a:tblPr firstRow="1" firstCol="1" bandRow="1">
                <a:tableStyleId>{5C22544A-7EE6-4342-B048-85BDC9FD1C3A}</a:tableStyleId>
              </a:tblPr>
              <a:tblGrid>
                <a:gridCol w="4309189">
                  <a:extLst>
                    <a:ext uri="{9D8B030D-6E8A-4147-A177-3AD203B41FA5}">
                      <a16:colId xmlns:a16="http://schemas.microsoft.com/office/drawing/2014/main" val="1438506373"/>
                    </a:ext>
                  </a:extLst>
                </a:gridCol>
                <a:gridCol w="5541605">
                  <a:extLst>
                    <a:ext uri="{9D8B030D-6E8A-4147-A177-3AD203B41FA5}">
                      <a16:colId xmlns:a16="http://schemas.microsoft.com/office/drawing/2014/main" val="3877303427"/>
                    </a:ext>
                  </a:extLst>
                </a:gridCol>
                <a:gridCol w="937234">
                  <a:extLst>
                    <a:ext uri="{9D8B030D-6E8A-4147-A177-3AD203B41FA5}">
                      <a16:colId xmlns:a16="http://schemas.microsoft.com/office/drawing/2014/main" val="426412343"/>
                    </a:ext>
                  </a:extLst>
                </a:gridCol>
              </a:tblGrid>
              <a:tr h="452453">
                <a:tc gridSpan="3">
                  <a:txBody>
                    <a:bodyPr/>
                    <a:lstStyle/>
                    <a:p>
                      <a:pPr marL="0" marR="0" indent="0" algn="ctr" defTabSz="914400" rtl="0" eaLnBrk="1" fontAlgn="auto" latinLnBrk="0" hangingPunct="1">
                        <a:lnSpc>
                          <a:spcPct val="100000"/>
                        </a:lnSpc>
                        <a:spcBef>
                          <a:spcPts val="0"/>
                        </a:spcBef>
                        <a:spcAft>
                          <a:spcPts val="800"/>
                        </a:spcAft>
                        <a:buClrTx/>
                        <a:buSzTx/>
                        <a:buFontTx/>
                        <a:buNone/>
                        <a:tabLst/>
                        <a:defRPr/>
                      </a:pPr>
                      <a:r>
                        <a:rPr lang="en-US" sz="2800" kern="100">
                          <a:effectLst/>
                          <a:latin typeface="Aptos" panose="020B0004020202020204" pitchFamily="34" charset="0"/>
                          <a:ea typeface="Aptos" panose="020B0004020202020204" pitchFamily="34" charset="0"/>
                          <a:cs typeface="Arial" panose="020B0604020202020204" pitchFamily="34" charset="0"/>
                        </a:rPr>
                        <a:t>Throttle Engineering Requirements Summary Table</a:t>
                      </a:r>
                    </a:p>
                  </a:txBody>
                  <a:tcPr marL="57477" marR="57477" marT="0" marB="0" anchor="ctr"/>
                </a:tc>
                <a:tc hMerge="1">
                  <a:txBody>
                    <a:bodyPr/>
                    <a:lstStyle/>
                    <a:p>
                      <a:pPr marL="0" marR="0">
                        <a:lnSpc>
                          <a:spcPct val="115000"/>
                        </a:lnSpc>
                        <a:spcAft>
                          <a:spcPts val="800"/>
                        </a:spcAft>
                        <a:buNone/>
                      </a:pP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hMerge="1">
                  <a:txBody>
                    <a:bodyPr/>
                    <a:lstStyle/>
                    <a:p>
                      <a:pPr marL="0" marR="0">
                        <a:lnSpc>
                          <a:spcPct val="115000"/>
                        </a:lnSpc>
                        <a:spcAft>
                          <a:spcPts val="800"/>
                        </a:spcAft>
                        <a:buNone/>
                      </a:pP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extLst>
                  <a:ext uri="{0D108BD9-81ED-4DB2-BD59-A6C34878D82A}">
                    <a16:rowId xmlns:a16="http://schemas.microsoft.com/office/drawing/2014/main" val="3656222387"/>
                  </a:ext>
                </a:extLst>
              </a:tr>
              <a:tr h="492558">
                <a:tc>
                  <a:txBody>
                    <a:bodyPr/>
                    <a:lstStyle/>
                    <a:p>
                      <a:pPr marL="0" marR="0">
                        <a:lnSpc>
                          <a:spcPct val="100000"/>
                        </a:lnSpc>
                        <a:spcAft>
                          <a:spcPts val="800"/>
                        </a:spcAft>
                        <a:buNone/>
                      </a:pPr>
                      <a:r>
                        <a:rPr lang="en-US" sz="2800" kern="100">
                          <a:effectLst/>
                        </a:rPr>
                        <a:t>Engineering Requirement</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rPr>
                        <a:t>Description</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rPr>
                        <a:t>Units</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extLst>
                  <a:ext uri="{0D108BD9-81ED-4DB2-BD59-A6C34878D82A}">
                    <a16:rowId xmlns:a16="http://schemas.microsoft.com/office/drawing/2014/main" val="3777473608"/>
                  </a:ext>
                </a:extLst>
              </a:tr>
              <a:tr h="430995">
                <a:tc>
                  <a:txBody>
                    <a:bodyPr/>
                    <a:lstStyle/>
                    <a:p>
                      <a:pPr marL="0" marR="0">
                        <a:lnSpc>
                          <a:spcPct val="100000"/>
                        </a:lnSpc>
                        <a:spcAft>
                          <a:spcPts val="800"/>
                        </a:spcAft>
                        <a:buNone/>
                      </a:pPr>
                      <a:r>
                        <a:rPr lang="en-US" sz="2800" kern="100">
                          <a:effectLst/>
                        </a:rPr>
                        <a:t>ER1 – Maximum Speed</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Up to 14 kph ~ 3.889 m/s</a:t>
                      </a:r>
                    </a:p>
                  </a:txBody>
                  <a:tcPr marL="57477" marR="57477" marT="0" marB="0"/>
                </a:tc>
                <a:tc>
                  <a:txBody>
                    <a:bodyPr/>
                    <a:lstStyle/>
                    <a:p>
                      <a:pPr marL="0" marR="0">
                        <a:lnSpc>
                          <a:spcPct val="100000"/>
                        </a:lnSpc>
                        <a:spcAft>
                          <a:spcPts val="800"/>
                        </a:spcAft>
                        <a:buNone/>
                      </a:pPr>
                      <a:r>
                        <a:rPr lang="en-US" sz="2800" kern="100">
                          <a:effectLst/>
                        </a:rPr>
                        <a:t>m/s</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extLst>
                  <a:ext uri="{0D108BD9-81ED-4DB2-BD59-A6C34878D82A}">
                    <a16:rowId xmlns:a16="http://schemas.microsoft.com/office/drawing/2014/main" val="1180075565"/>
                  </a:ext>
                </a:extLst>
              </a:tr>
              <a:tr h="510988">
                <a:tc>
                  <a:txBody>
                    <a:bodyPr/>
                    <a:lstStyle/>
                    <a:p>
                      <a:pPr marL="0" marR="0">
                        <a:lnSpc>
                          <a:spcPct val="100000"/>
                        </a:lnSpc>
                        <a:spcAft>
                          <a:spcPts val="800"/>
                        </a:spcAft>
                        <a:buNone/>
                      </a:pPr>
                      <a:r>
                        <a:rPr lang="en-US" sz="2800" kern="100">
                          <a:effectLst/>
                        </a:rPr>
                        <a:t>ER2 – Throttle Lever Force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Force range required to push the throttle from 0 to full acceleration</a:t>
                      </a:r>
                    </a:p>
                  </a:txBody>
                  <a:tcPr marL="57477" marR="57477" marT="0" marB="0"/>
                </a:tc>
                <a:tc>
                  <a:txBody>
                    <a:bodyPr/>
                    <a:lstStyle/>
                    <a:p>
                      <a:pPr marL="0" marR="0">
                        <a:lnSpc>
                          <a:spcPct val="100000"/>
                        </a:lnSpc>
                        <a:spcAft>
                          <a:spcPts val="800"/>
                        </a:spcAft>
                        <a:buNone/>
                      </a:pPr>
                      <a:r>
                        <a:rPr lang="en-US" sz="2800" kern="100">
                          <a:effectLst/>
                        </a:rPr>
                        <a:t>N</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extLst>
                  <a:ext uri="{0D108BD9-81ED-4DB2-BD59-A6C34878D82A}">
                    <a16:rowId xmlns:a16="http://schemas.microsoft.com/office/drawing/2014/main" val="2831442221"/>
                  </a:ext>
                </a:extLst>
              </a:tr>
              <a:tr h="775487">
                <a:tc>
                  <a:txBody>
                    <a:bodyPr/>
                    <a:lstStyle/>
                    <a:p>
                      <a:pPr marL="0" marR="0">
                        <a:lnSpc>
                          <a:spcPct val="100000"/>
                        </a:lnSpc>
                        <a:spcAft>
                          <a:spcPts val="800"/>
                        </a:spcAft>
                        <a:buNone/>
                      </a:pPr>
                      <a:r>
                        <a:rPr lang="en-US" sz="2800" kern="100">
                          <a:effectLst/>
                        </a:rPr>
                        <a:t>ER3 – Manual Override Response Time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Minimum 500 ms response time of the electric pedal</a:t>
                      </a:r>
                    </a:p>
                  </a:txBody>
                  <a:tcPr marL="57477" marR="57477" marT="0" marB="0"/>
                </a:tc>
                <a:tc>
                  <a:txBody>
                    <a:bodyPr/>
                    <a:lstStyle/>
                    <a:p>
                      <a:pPr marL="0" marR="0">
                        <a:lnSpc>
                          <a:spcPct val="100000"/>
                        </a:lnSpc>
                        <a:spcAft>
                          <a:spcPts val="800"/>
                        </a:spcAft>
                        <a:buNone/>
                      </a:pPr>
                      <a:r>
                        <a:rPr lang="en-US" sz="2800" kern="100">
                          <a:effectLst/>
                        </a:rPr>
                        <a:t>ms</a:t>
                      </a:r>
                    </a:p>
                  </a:txBody>
                  <a:tcPr marL="57477" marR="57477" marT="0" marB="0"/>
                </a:tc>
                <a:extLst>
                  <a:ext uri="{0D108BD9-81ED-4DB2-BD59-A6C34878D82A}">
                    <a16:rowId xmlns:a16="http://schemas.microsoft.com/office/drawing/2014/main" val="2417532257"/>
                  </a:ext>
                </a:extLst>
              </a:tr>
              <a:tr h="469205">
                <a:tc>
                  <a:txBody>
                    <a:bodyPr/>
                    <a:lstStyle/>
                    <a:p>
                      <a:pPr marL="0" marR="0">
                        <a:lnSpc>
                          <a:spcPct val="100000"/>
                        </a:lnSpc>
                        <a:spcAft>
                          <a:spcPts val="800"/>
                        </a:spcAft>
                        <a:buNone/>
                      </a:pPr>
                      <a:r>
                        <a:rPr lang="en-US" sz="2800" kern="100">
                          <a:effectLst/>
                        </a:rPr>
                        <a:t>ER4 – Actuation Response Time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lvl="0" indent="0" algn="l" defTabSz="4023360" rtl="0" eaLnBrk="1" fontAlgn="auto" latinLnBrk="0" hangingPunct="1">
                        <a:lnSpc>
                          <a:spcPct val="100000"/>
                        </a:lnSpc>
                        <a:spcBef>
                          <a:spcPts val="0"/>
                        </a:spcBef>
                        <a:spcAft>
                          <a:spcPts val="800"/>
                        </a:spcAft>
                        <a:buClrTx/>
                        <a:buSzTx/>
                        <a:buFontTx/>
                        <a:buNone/>
                        <a:tabLst/>
                        <a:defRPr/>
                      </a:pPr>
                      <a:r>
                        <a:rPr lang="en-US" sz="2800" kern="100">
                          <a:effectLst/>
                          <a:latin typeface="Aptos" panose="020B0004020202020204" pitchFamily="34" charset="0"/>
                          <a:ea typeface="Aptos" panose="020B0004020202020204" pitchFamily="34" charset="0"/>
                          <a:cs typeface="Arial" panose="020B0604020202020204" pitchFamily="34" charset="0"/>
                        </a:rPr>
                        <a:t>37 – 54 ms response time of the stepper motor</a:t>
                      </a:r>
                    </a:p>
                  </a:txBody>
                  <a:tcPr marL="57477" marR="57477" marT="0" marB="0"/>
                </a:tc>
                <a:tc>
                  <a:txBody>
                    <a:bodyPr/>
                    <a:lstStyle/>
                    <a:p>
                      <a:pPr marL="0" marR="0">
                        <a:lnSpc>
                          <a:spcPct val="100000"/>
                        </a:lnSpc>
                        <a:spcAft>
                          <a:spcPts val="800"/>
                        </a:spcAft>
                        <a:buNone/>
                      </a:pPr>
                      <a:r>
                        <a:rPr lang="en-US" sz="2800" kern="100">
                          <a:effectLst/>
                        </a:rPr>
                        <a:t>ms</a:t>
                      </a:r>
                    </a:p>
                  </a:txBody>
                  <a:tcPr marL="57477" marR="57477" marT="0" marB="0"/>
                </a:tc>
                <a:extLst>
                  <a:ext uri="{0D108BD9-81ED-4DB2-BD59-A6C34878D82A}">
                    <a16:rowId xmlns:a16="http://schemas.microsoft.com/office/drawing/2014/main" val="1514294335"/>
                  </a:ext>
                </a:extLst>
              </a:tr>
              <a:tr h="484094">
                <a:tc>
                  <a:txBody>
                    <a:bodyPr/>
                    <a:lstStyle/>
                    <a:p>
                      <a:pPr marL="0" marR="0">
                        <a:lnSpc>
                          <a:spcPct val="100000"/>
                        </a:lnSpc>
                        <a:spcAft>
                          <a:spcPts val="800"/>
                        </a:spcAft>
                        <a:buNone/>
                      </a:pPr>
                      <a:r>
                        <a:rPr lang="en-US" sz="2800" kern="100">
                          <a:effectLst/>
                        </a:rPr>
                        <a:t>ER5 – Failsafe Response Time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lvl="0" indent="0" algn="l" defTabSz="4023360" rtl="0" eaLnBrk="1" fontAlgn="auto" latinLnBrk="0" hangingPunct="1">
                        <a:lnSpc>
                          <a:spcPct val="100000"/>
                        </a:lnSpc>
                        <a:spcBef>
                          <a:spcPts val="0"/>
                        </a:spcBef>
                        <a:spcAft>
                          <a:spcPts val="800"/>
                        </a:spcAft>
                        <a:buClrTx/>
                        <a:buSzTx/>
                        <a:buFontTx/>
                        <a:buNone/>
                        <a:tabLst/>
                        <a:defRPr/>
                      </a:pPr>
                      <a:r>
                        <a:rPr lang="en-US" sz="2800" kern="100">
                          <a:effectLst/>
                          <a:latin typeface="Aptos" panose="020B0004020202020204" pitchFamily="34" charset="0"/>
                          <a:ea typeface="Aptos" panose="020B0004020202020204" pitchFamily="34" charset="0"/>
                          <a:cs typeface="Arial" panose="020B0604020202020204" pitchFamily="34" charset="0"/>
                        </a:rPr>
                        <a:t>Minimum 500 ms response time to release throttle lever to 0</a:t>
                      </a:r>
                    </a:p>
                  </a:txBody>
                  <a:tcPr marL="57477" marR="57477" marT="0" marB="0"/>
                </a:tc>
                <a:tc>
                  <a:txBody>
                    <a:bodyPr/>
                    <a:lstStyle/>
                    <a:p>
                      <a:pPr marL="0" marR="0">
                        <a:lnSpc>
                          <a:spcPct val="100000"/>
                        </a:lnSpc>
                        <a:spcAft>
                          <a:spcPts val="800"/>
                        </a:spcAft>
                        <a:buNone/>
                      </a:pPr>
                      <a:r>
                        <a:rPr lang="en-US" sz="2800" kern="100">
                          <a:effectLst/>
                        </a:rPr>
                        <a:t>ms</a:t>
                      </a:r>
                    </a:p>
                  </a:txBody>
                  <a:tcPr marL="57477" marR="57477" marT="0" marB="0"/>
                </a:tc>
                <a:extLst>
                  <a:ext uri="{0D108BD9-81ED-4DB2-BD59-A6C34878D82A}">
                    <a16:rowId xmlns:a16="http://schemas.microsoft.com/office/drawing/2014/main" val="2616859245"/>
                  </a:ext>
                </a:extLst>
              </a:tr>
              <a:tr h="775487">
                <a:tc>
                  <a:txBody>
                    <a:bodyPr/>
                    <a:lstStyle/>
                    <a:p>
                      <a:pPr marL="0" marR="0">
                        <a:lnSpc>
                          <a:spcPct val="100000"/>
                        </a:lnSpc>
                        <a:spcAft>
                          <a:spcPts val="800"/>
                        </a:spcAft>
                        <a:buNone/>
                      </a:pPr>
                      <a:r>
                        <a:rPr lang="en-US" sz="2800" kern="100">
                          <a:effectLst/>
                        </a:rPr>
                        <a:t>ER6 – Electrical Pedal Force Range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35-55 N required to push the electric pedal to full throttle</a:t>
                      </a:r>
                    </a:p>
                  </a:txBody>
                  <a:tcPr marL="57477" marR="57477" marT="0" marB="0"/>
                </a:tc>
                <a:tc>
                  <a:txBody>
                    <a:bodyPr/>
                    <a:lstStyle/>
                    <a:p>
                      <a:pPr marL="0" marR="0">
                        <a:lnSpc>
                          <a:spcPct val="100000"/>
                        </a:lnSpc>
                        <a:spcAft>
                          <a:spcPts val="800"/>
                        </a:spcAft>
                        <a:buNone/>
                      </a:pPr>
                      <a:r>
                        <a:rPr lang="en-US" sz="2800" kern="100">
                          <a:effectLst/>
                        </a:rPr>
                        <a:t>N</a:t>
                      </a:r>
                    </a:p>
                  </a:txBody>
                  <a:tcPr marL="57477" marR="57477" marT="0" marB="0"/>
                </a:tc>
                <a:extLst>
                  <a:ext uri="{0D108BD9-81ED-4DB2-BD59-A6C34878D82A}">
                    <a16:rowId xmlns:a16="http://schemas.microsoft.com/office/drawing/2014/main" val="2838859735"/>
                  </a:ext>
                </a:extLst>
              </a:tr>
              <a:tr h="549888">
                <a:tc>
                  <a:txBody>
                    <a:bodyPr/>
                    <a:lstStyle/>
                    <a:p>
                      <a:pPr marL="0" marR="0">
                        <a:lnSpc>
                          <a:spcPct val="100000"/>
                        </a:lnSpc>
                        <a:spcAft>
                          <a:spcPts val="800"/>
                        </a:spcAft>
                        <a:buNone/>
                      </a:pPr>
                      <a:r>
                        <a:rPr lang="en-US" sz="2800" kern="100">
                          <a:effectLst/>
                        </a:rPr>
                        <a:t>ER7 – Throttle Cable Velocity</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0.46-0.66 m/s required to actuate the motor for full throttle control</a:t>
                      </a:r>
                    </a:p>
                  </a:txBody>
                  <a:tcPr marL="57477" marR="57477" marT="0" marB="0"/>
                </a:tc>
                <a:tc>
                  <a:txBody>
                    <a:bodyPr/>
                    <a:lstStyle/>
                    <a:p>
                      <a:pPr marL="0" marR="0">
                        <a:lnSpc>
                          <a:spcPct val="100000"/>
                        </a:lnSpc>
                        <a:spcAft>
                          <a:spcPts val="800"/>
                        </a:spcAft>
                        <a:buNone/>
                      </a:pPr>
                      <a:r>
                        <a:rPr lang="en-US" sz="2800" kern="100">
                          <a:effectLst/>
                        </a:rPr>
                        <a:t>m/s</a:t>
                      </a:r>
                    </a:p>
                  </a:txBody>
                  <a:tcPr marL="57477" marR="57477" marT="0" marB="0"/>
                </a:tc>
                <a:extLst>
                  <a:ext uri="{0D108BD9-81ED-4DB2-BD59-A6C34878D82A}">
                    <a16:rowId xmlns:a16="http://schemas.microsoft.com/office/drawing/2014/main" val="2391810726"/>
                  </a:ext>
                </a:extLst>
              </a:tr>
              <a:tr h="775487">
                <a:tc>
                  <a:txBody>
                    <a:bodyPr/>
                    <a:lstStyle/>
                    <a:p>
                      <a:pPr marL="0" marR="0">
                        <a:lnSpc>
                          <a:spcPct val="100000"/>
                        </a:lnSpc>
                        <a:spcAft>
                          <a:spcPts val="800"/>
                        </a:spcAft>
                        <a:buNone/>
                      </a:pPr>
                      <a:r>
                        <a:rPr lang="en-US" sz="2800" kern="100">
                          <a:effectLst/>
                        </a:rPr>
                        <a:t>ER8 – Spool RPM at Maximum Throttle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450-650 rpm range to pull the cable based on commands</a:t>
                      </a:r>
                    </a:p>
                  </a:txBody>
                  <a:tcPr marL="57477" marR="57477" marT="0" marB="0"/>
                </a:tc>
                <a:tc>
                  <a:txBody>
                    <a:bodyPr/>
                    <a:lstStyle/>
                    <a:p>
                      <a:pPr marL="0" marR="0">
                        <a:lnSpc>
                          <a:spcPct val="100000"/>
                        </a:lnSpc>
                        <a:spcAft>
                          <a:spcPts val="800"/>
                        </a:spcAft>
                        <a:buNone/>
                      </a:pPr>
                      <a:r>
                        <a:rPr lang="en-US" sz="2800" kern="100">
                          <a:effectLst/>
                        </a:rPr>
                        <a:t>rpm</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extLst>
                  <a:ext uri="{0D108BD9-81ED-4DB2-BD59-A6C34878D82A}">
                    <a16:rowId xmlns:a16="http://schemas.microsoft.com/office/drawing/2014/main" val="1685552751"/>
                  </a:ext>
                </a:extLst>
              </a:tr>
              <a:tr h="775487">
                <a:tc>
                  <a:txBody>
                    <a:bodyPr/>
                    <a:lstStyle/>
                    <a:p>
                      <a:pPr marL="0" marR="0">
                        <a:lnSpc>
                          <a:spcPct val="100000"/>
                        </a:lnSpc>
                        <a:spcAft>
                          <a:spcPts val="800"/>
                        </a:spcAft>
                        <a:buNone/>
                      </a:pPr>
                      <a:r>
                        <a:rPr lang="en-US" sz="2800" kern="100">
                          <a:effectLst/>
                        </a:rPr>
                        <a:t>ER9 – Required Force to Pull Throttle Cable</a:t>
                      </a:r>
                      <a:endParaRPr lang="en-US" sz="2800" kern="100">
                        <a:effectLst/>
                        <a:latin typeface="Aptos" panose="020B0004020202020204" pitchFamily="34" charset="0"/>
                        <a:ea typeface="Aptos" panose="020B0004020202020204" pitchFamily="34" charset="0"/>
                        <a:cs typeface="Arial" panose="020B0604020202020204" pitchFamily="34" charset="0"/>
                      </a:endParaRPr>
                    </a:p>
                  </a:txBody>
                  <a:tcPr marL="57477" marR="57477" marT="0" marB="0"/>
                </a:tc>
                <a:tc>
                  <a:txBody>
                    <a:bodyPr/>
                    <a:lstStyle/>
                    <a:p>
                      <a:pPr marL="0" marR="0">
                        <a:lnSpc>
                          <a:spcPct val="100000"/>
                        </a:lnSpc>
                        <a:spcAft>
                          <a:spcPts val="800"/>
                        </a:spcAft>
                        <a:buNone/>
                      </a:pPr>
                      <a:r>
                        <a:rPr lang="en-US" sz="2800" kern="100">
                          <a:effectLst/>
                          <a:latin typeface="Aptos" panose="020B0004020202020204" pitchFamily="34" charset="0"/>
                          <a:ea typeface="Aptos" panose="020B0004020202020204" pitchFamily="34" charset="0"/>
                          <a:cs typeface="Arial" panose="020B0604020202020204" pitchFamily="34" charset="0"/>
                        </a:rPr>
                        <a:t>60-65 N required to pull the cable</a:t>
                      </a:r>
                    </a:p>
                  </a:txBody>
                  <a:tcPr marL="57477" marR="57477" marT="0" marB="0"/>
                </a:tc>
                <a:tc>
                  <a:txBody>
                    <a:bodyPr/>
                    <a:lstStyle/>
                    <a:p>
                      <a:pPr marL="0" marR="0">
                        <a:lnSpc>
                          <a:spcPct val="100000"/>
                        </a:lnSpc>
                        <a:spcAft>
                          <a:spcPts val="800"/>
                        </a:spcAft>
                        <a:buNone/>
                      </a:pPr>
                      <a:r>
                        <a:rPr lang="en-US" sz="2800" kern="100">
                          <a:effectLst/>
                        </a:rPr>
                        <a:t>N</a:t>
                      </a:r>
                    </a:p>
                  </a:txBody>
                  <a:tcPr marL="57477" marR="57477" marT="0" marB="0"/>
                </a:tc>
                <a:extLst>
                  <a:ext uri="{0D108BD9-81ED-4DB2-BD59-A6C34878D82A}">
                    <a16:rowId xmlns:a16="http://schemas.microsoft.com/office/drawing/2014/main" val="1803650194"/>
                  </a:ext>
                </a:extLst>
              </a:tr>
            </a:tbl>
          </a:graphicData>
        </a:graphic>
      </p:graphicFrame>
      <p:pic>
        <p:nvPicPr>
          <p:cNvPr id="8" name="Picture 7">
            <a:extLst>
              <a:ext uri="{FF2B5EF4-FFF2-40B4-BE49-F238E27FC236}">
                <a16:creationId xmlns:a16="http://schemas.microsoft.com/office/drawing/2014/main" id="{497DC786-D781-E9ED-5801-F9DDE6CD0D20}"/>
              </a:ext>
            </a:extLst>
          </p:cNvPr>
          <p:cNvPicPr>
            <a:picLocks noChangeAspect="1"/>
          </p:cNvPicPr>
          <p:nvPr/>
        </p:nvPicPr>
        <p:blipFill>
          <a:blip r:embed="rId15"/>
          <a:srcRect l="45389" t="5877" r="4446" b="29917"/>
          <a:stretch>
            <a:fillRect/>
          </a:stretch>
        </p:blipFill>
        <p:spPr>
          <a:xfrm>
            <a:off x="20116799" y="11882997"/>
            <a:ext cx="8064926" cy="7965437"/>
          </a:xfrm>
          <a:prstGeom prst="rect">
            <a:avLst/>
          </a:prstGeom>
        </p:spPr>
      </p:pic>
      <p:pic>
        <p:nvPicPr>
          <p:cNvPr id="14" name="Picture 13">
            <a:extLst>
              <a:ext uri="{FF2B5EF4-FFF2-40B4-BE49-F238E27FC236}">
                <a16:creationId xmlns:a16="http://schemas.microsoft.com/office/drawing/2014/main" id="{43689A56-4C24-1B9C-1164-48074372C698}"/>
              </a:ext>
            </a:extLst>
          </p:cNvPr>
          <p:cNvPicPr>
            <a:picLocks noChangeAspect="1"/>
          </p:cNvPicPr>
          <p:nvPr/>
        </p:nvPicPr>
        <p:blipFill>
          <a:blip r:embed="rId16"/>
          <a:stretch>
            <a:fillRect/>
          </a:stretch>
        </p:blipFill>
        <p:spPr>
          <a:xfrm>
            <a:off x="12173040" y="11882999"/>
            <a:ext cx="7035855" cy="8100483"/>
          </a:xfrm>
          <a:prstGeom prst="rect">
            <a:avLst/>
          </a:prstGeom>
        </p:spPr>
      </p:pic>
    </p:spTree>
    <p:extLst>
      <p:ext uri="{BB962C8B-B14F-4D97-AF65-F5344CB8AC3E}">
        <p14:creationId xmlns:p14="http://schemas.microsoft.com/office/powerpoint/2010/main" val="27569142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8b004e-5918-49b5-b3db-6b313e42023c">
      <Terms xmlns="http://schemas.microsoft.com/office/infopath/2007/PartnerControls"/>
    </lcf76f155ced4ddcb4097134ff3c332f>
    <TaxCatchAll xmlns="d617e0af-b725-47cf-9547-fd9a6444e8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3113CCB7913D48A2255285FD7D9585" ma:contentTypeVersion="13" ma:contentTypeDescription="Create a new document." ma:contentTypeScope="" ma:versionID="6049c3df80bd7597a66a3b91d7ef9412">
  <xsd:schema xmlns:xsd="http://www.w3.org/2001/XMLSchema" xmlns:xs="http://www.w3.org/2001/XMLSchema" xmlns:p="http://schemas.microsoft.com/office/2006/metadata/properties" xmlns:ns2="bc8b004e-5918-49b5-b3db-6b313e42023c" xmlns:ns3="d617e0af-b725-47cf-9547-fd9a6444e8ff" targetNamespace="http://schemas.microsoft.com/office/2006/metadata/properties" ma:root="true" ma:fieldsID="9d52e01ad8b72257c4a6419dabb942aa" ns2:_="" ns3:_="">
    <xsd:import namespace="bc8b004e-5918-49b5-b3db-6b313e42023c"/>
    <xsd:import namespace="d617e0af-b725-47cf-9547-fd9a6444e8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b004e-5918-49b5-b3db-6b313e4202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17e0af-b725-47cf-9547-fd9a6444e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92507b-3b0c-42df-8f10-61dda2845941}" ma:internalName="TaxCatchAll" ma:showField="CatchAllData" ma:web="d617e0af-b725-47cf-9547-fd9a6444e8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509E26-304E-463F-8D70-0432A1D873A5}">
  <ds:schemaRefs>
    <ds:schemaRef ds:uri="http://www.w3.org/XML/1998/namespace"/>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d617e0af-b725-47cf-9547-fd9a6444e8ff"/>
    <ds:schemaRef ds:uri="bc8b004e-5918-49b5-b3db-6b313e42023c"/>
    <ds:schemaRef ds:uri="http://purl.org/dc/terms/"/>
  </ds:schemaRefs>
</ds:datastoreItem>
</file>

<file path=customXml/itemProps2.xml><?xml version="1.0" encoding="utf-8"?>
<ds:datastoreItem xmlns:ds="http://schemas.openxmlformats.org/officeDocument/2006/customXml" ds:itemID="{6F3DEC77-3D25-46BF-9B00-391599863EAD}">
  <ds:schemaRefs>
    <ds:schemaRef ds:uri="http://schemas.microsoft.com/sharepoint/v3/contenttype/forms"/>
  </ds:schemaRefs>
</ds:datastoreItem>
</file>

<file path=customXml/itemProps3.xml><?xml version="1.0" encoding="utf-8"?>
<ds:datastoreItem xmlns:ds="http://schemas.openxmlformats.org/officeDocument/2006/customXml" ds:itemID="{12753C6B-ACD3-41F1-B635-5ABBD2562B07}">
  <ds:schemaRefs>
    <ds:schemaRef ds:uri="bc8b004e-5918-49b5-b3db-6b313e42023c"/>
    <ds:schemaRef ds:uri="d617e0af-b725-47cf-9547-fd9a6444e8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3093</Words>
  <Application>Microsoft Office PowerPoint</Application>
  <PresentationFormat>Custom</PresentationFormat>
  <Paragraphs>324</Paragraphs>
  <Slides>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Aptos</vt:lpstr>
      <vt:lpstr>Arial</vt:lpstr>
      <vt:lpstr>Calibri</vt:lpstr>
      <vt:lpstr>Calibri Light</vt:lpstr>
      <vt:lpstr>Cambria Math</vt:lpstr>
      <vt:lpstr>Oswald</vt:lpstr>
      <vt:lpstr>Roboto</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Desirae Rose Mangum</cp:lastModifiedBy>
  <cp:revision>1</cp:revision>
  <dcterms:created xsi:type="dcterms:W3CDTF">2018-10-09T15:34:40Z</dcterms:created>
  <dcterms:modified xsi:type="dcterms:W3CDTF">2026-04-13T21:12:11Z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0x0101009E3113CCB7913D48A2255285FD7D9585</vt:lpwstr>
  </property>
  <property fmtid="{D5CDD505-2E9C-101B-9397-08002B2CF9AE}" pid="3" name="MediaServiceImageTags">
    <vt:lpwstr/>
  </property>
</Properties>
</file>